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BE760DCB-37A4-48DE-9E3E-C1FB34E6DB4E}" type="datetimeFigureOut">
              <a:rPr kumimoji="1" lang="ja-JP" altLang="en-US" smtClean="0"/>
              <a:t>2018/11/13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EB56C96-EE97-41E1-8166-A2B34A2FC643}" type="slidenum">
              <a:rPr kumimoji="1" lang="ja-JP" altLang="en-US" smtClean="0"/>
              <a:t>‹#›</a:t>
            </a:fld>
            <a:endParaRPr kumimoji="1" lang="ja-JP" altLang="en-US"/>
          </a:p>
        </p:txBody>
      </p:sp>
    </p:spTree>
    <p:extLst>
      <p:ext uri="{BB962C8B-B14F-4D97-AF65-F5344CB8AC3E}">
        <p14:creationId xmlns:p14="http://schemas.microsoft.com/office/powerpoint/2010/main" val="4206779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E760DCB-37A4-48DE-9E3E-C1FB34E6DB4E}" type="datetimeFigureOut">
              <a:rPr kumimoji="1" lang="ja-JP" altLang="en-US" smtClean="0"/>
              <a:t>2018/11/13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EB56C96-EE97-41E1-8166-A2B34A2FC643}" type="slidenum">
              <a:rPr kumimoji="1" lang="ja-JP" altLang="en-US" smtClean="0"/>
              <a:t>‹#›</a:t>
            </a:fld>
            <a:endParaRPr kumimoji="1" lang="ja-JP" altLang="en-US"/>
          </a:p>
        </p:txBody>
      </p:sp>
    </p:spTree>
    <p:extLst>
      <p:ext uri="{BB962C8B-B14F-4D97-AF65-F5344CB8AC3E}">
        <p14:creationId xmlns:p14="http://schemas.microsoft.com/office/powerpoint/2010/main" val="4603424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E760DCB-37A4-48DE-9E3E-C1FB34E6DB4E}" type="datetimeFigureOut">
              <a:rPr kumimoji="1" lang="ja-JP" altLang="en-US" smtClean="0"/>
              <a:t>2018/11/13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EB56C96-EE97-41E1-8166-A2B34A2FC643}" type="slidenum">
              <a:rPr kumimoji="1" lang="ja-JP" altLang="en-US" smtClean="0"/>
              <a:t>‹#›</a:t>
            </a:fld>
            <a:endParaRPr kumimoji="1" lang="ja-JP" altLang="en-US"/>
          </a:p>
        </p:txBody>
      </p:sp>
    </p:spTree>
    <p:extLst>
      <p:ext uri="{BB962C8B-B14F-4D97-AF65-F5344CB8AC3E}">
        <p14:creationId xmlns:p14="http://schemas.microsoft.com/office/powerpoint/2010/main" val="1893278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E760DCB-37A4-48DE-9E3E-C1FB34E6DB4E}" type="datetimeFigureOut">
              <a:rPr kumimoji="1" lang="ja-JP" altLang="en-US" smtClean="0"/>
              <a:t>2018/11/13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EB56C96-EE97-41E1-8166-A2B34A2FC643}" type="slidenum">
              <a:rPr kumimoji="1" lang="ja-JP" altLang="en-US" smtClean="0"/>
              <a:t>‹#›</a:t>
            </a:fld>
            <a:endParaRPr kumimoji="1" lang="ja-JP" altLang="en-US"/>
          </a:p>
        </p:txBody>
      </p:sp>
    </p:spTree>
    <p:extLst>
      <p:ext uri="{BB962C8B-B14F-4D97-AF65-F5344CB8AC3E}">
        <p14:creationId xmlns:p14="http://schemas.microsoft.com/office/powerpoint/2010/main" val="45035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BE760DCB-37A4-48DE-9E3E-C1FB34E6DB4E}" type="datetimeFigureOut">
              <a:rPr kumimoji="1" lang="ja-JP" altLang="en-US" smtClean="0"/>
              <a:t>2018/11/13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EB56C96-EE97-41E1-8166-A2B34A2FC643}" type="slidenum">
              <a:rPr kumimoji="1" lang="ja-JP" altLang="en-US" smtClean="0"/>
              <a:t>‹#›</a:t>
            </a:fld>
            <a:endParaRPr kumimoji="1" lang="ja-JP" altLang="en-US"/>
          </a:p>
        </p:txBody>
      </p:sp>
    </p:spTree>
    <p:extLst>
      <p:ext uri="{BB962C8B-B14F-4D97-AF65-F5344CB8AC3E}">
        <p14:creationId xmlns:p14="http://schemas.microsoft.com/office/powerpoint/2010/main" val="1426329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BE760DCB-37A4-48DE-9E3E-C1FB34E6DB4E}" type="datetimeFigureOut">
              <a:rPr kumimoji="1" lang="ja-JP" altLang="en-US" smtClean="0"/>
              <a:t>2018/11/13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EB56C96-EE97-41E1-8166-A2B34A2FC643}" type="slidenum">
              <a:rPr kumimoji="1" lang="ja-JP" altLang="en-US" smtClean="0"/>
              <a:t>‹#›</a:t>
            </a:fld>
            <a:endParaRPr kumimoji="1" lang="ja-JP" altLang="en-US"/>
          </a:p>
        </p:txBody>
      </p:sp>
    </p:spTree>
    <p:extLst>
      <p:ext uri="{BB962C8B-B14F-4D97-AF65-F5344CB8AC3E}">
        <p14:creationId xmlns:p14="http://schemas.microsoft.com/office/powerpoint/2010/main" val="2853059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BE760DCB-37A4-48DE-9E3E-C1FB34E6DB4E}" type="datetimeFigureOut">
              <a:rPr kumimoji="1" lang="ja-JP" altLang="en-US" smtClean="0"/>
              <a:t>2018/11/13</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FEB56C96-EE97-41E1-8166-A2B34A2FC643}" type="slidenum">
              <a:rPr kumimoji="1" lang="ja-JP" altLang="en-US" smtClean="0"/>
              <a:t>‹#›</a:t>
            </a:fld>
            <a:endParaRPr kumimoji="1" lang="ja-JP" altLang="en-US"/>
          </a:p>
        </p:txBody>
      </p:sp>
    </p:spTree>
    <p:extLst>
      <p:ext uri="{BB962C8B-B14F-4D97-AF65-F5344CB8AC3E}">
        <p14:creationId xmlns:p14="http://schemas.microsoft.com/office/powerpoint/2010/main" val="1319379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BE760DCB-37A4-48DE-9E3E-C1FB34E6DB4E}" type="datetimeFigureOut">
              <a:rPr kumimoji="1" lang="ja-JP" altLang="en-US" smtClean="0"/>
              <a:t>2018/11/13</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FEB56C96-EE97-41E1-8166-A2B34A2FC643}" type="slidenum">
              <a:rPr kumimoji="1" lang="ja-JP" altLang="en-US" smtClean="0"/>
              <a:t>‹#›</a:t>
            </a:fld>
            <a:endParaRPr kumimoji="1" lang="ja-JP" altLang="en-US"/>
          </a:p>
        </p:txBody>
      </p:sp>
    </p:spTree>
    <p:extLst>
      <p:ext uri="{BB962C8B-B14F-4D97-AF65-F5344CB8AC3E}">
        <p14:creationId xmlns:p14="http://schemas.microsoft.com/office/powerpoint/2010/main" val="23891257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BE760DCB-37A4-48DE-9E3E-C1FB34E6DB4E}" type="datetimeFigureOut">
              <a:rPr kumimoji="1" lang="ja-JP" altLang="en-US" smtClean="0"/>
              <a:t>2018/11/13</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FEB56C96-EE97-41E1-8166-A2B34A2FC643}" type="slidenum">
              <a:rPr kumimoji="1" lang="ja-JP" altLang="en-US" smtClean="0"/>
              <a:t>‹#›</a:t>
            </a:fld>
            <a:endParaRPr kumimoji="1" lang="ja-JP" altLang="en-US"/>
          </a:p>
        </p:txBody>
      </p:sp>
    </p:spTree>
    <p:extLst>
      <p:ext uri="{BB962C8B-B14F-4D97-AF65-F5344CB8AC3E}">
        <p14:creationId xmlns:p14="http://schemas.microsoft.com/office/powerpoint/2010/main" val="2031593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BE760DCB-37A4-48DE-9E3E-C1FB34E6DB4E}" type="datetimeFigureOut">
              <a:rPr kumimoji="1" lang="ja-JP" altLang="en-US" smtClean="0"/>
              <a:t>2018/11/13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EB56C96-EE97-41E1-8166-A2B34A2FC643}" type="slidenum">
              <a:rPr kumimoji="1" lang="ja-JP" altLang="en-US" smtClean="0"/>
              <a:t>‹#›</a:t>
            </a:fld>
            <a:endParaRPr kumimoji="1" lang="ja-JP" altLang="en-US"/>
          </a:p>
        </p:txBody>
      </p:sp>
    </p:spTree>
    <p:extLst>
      <p:ext uri="{BB962C8B-B14F-4D97-AF65-F5344CB8AC3E}">
        <p14:creationId xmlns:p14="http://schemas.microsoft.com/office/powerpoint/2010/main" val="2658584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BE760DCB-37A4-48DE-9E3E-C1FB34E6DB4E}" type="datetimeFigureOut">
              <a:rPr kumimoji="1" lang="ja-JP" altLang="en-US" smtClean="0"/>
              <a:t>2018/11/13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EB56C96-EE97-41E1-8166-A2B34A2FC643}" type="slidenum">
              <a:rPr kumimoji="1" lang="ja-JP" altLang="en-US" smtClean="0"/>
              <a:t>‹#›</a:t>
            </a:fld>
            <a:endParaRPr kumimoji="1" lang="ja-JP" altLang="en-US"/>
          </a:p>
        </p:txBody>
      </p:sp>
    </p:spTree>
    <p:extLst>
      <p:ext uri="{BB962C8B-B14F-4D97-AF65-F5344CB8AC3E}">
        <p14:creationId xmlns:p14="http://schemas.microsoft.com/office/powerpoint/2010/main" val="3264110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760DCB-37A4-48DE-9E3E-C1FB34E6DB4E}" type="datetimeFigureOut">
              <a:rPr kumimoji="1" lang="ja-JP" altLang="en-US" smtClean="0"/>
              <a:t>2018/11/13</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B56C96-EE97-41E1-8166-A2B34A2FC643}" type="slidenum">
              <a:rPr kumimoji="1" lang="ja-JP" altLang="en-US" smtClean="0"/>
              <a:t>‹#›</a:t>
            </a:fld>
            <a:endParaRPr kumimoji="1" lang="ja-JP" altLang="en-US"/>
          </a:p>
        </p:txBody>
      </p:sp>
    </p:spTree>
    <p:extLst>
      <p:ext uri="{BB962C8B-B14F-4D97-AF65-F5344CB8AC3E}">
        <p14:creationId xmlns:p14="http://schemas.microsoft.com/office/powerpoint/2010/main" val="32155087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altLang="ja-JP" sz="5400" dirty="0">
                <a:latin typeface="+mn-lt"/>
              </a:rPr>
              <a:t>Operators’ joint proposal on IP termination for the IAB architecture</a:t>
            </a:r>
            <a:endParaRPr kumimoji="1" lang="ja-JP" altLang="en-US" sz="5400" dirty="0">
              <a:latin typeface="+mn-lt"/>
            </a:endParaRPr>
          </a:p>
        </p:txBody>
      </p:sp>
      <p:sp>
        <p:nvSpPr>
          <p:cNvPr id="3" name="サブタイトル 2"/>
          <p:cNvSpPr>
            <a:spLocks noGrp="1"/>
          </p:cNvSpPr>
          <p:nvPr>
            <p:ph type="subTitle" idx="1"/>
          </p:nvPr>
        </p:nvSpPr>
        <p:spPr>
          <a:xfrm>
            <a:off x="1524000" y="4066061"/>
            <a:ext cx="9144000" cy="1655762"/>
          </a:xfrm>
        </p:spPr>
        <p:txBody>
          <a:bodyPr>
            <a:noAutofit/>
          </a:bodyPr>
          <a:lstStyle/>
          <a:p>
            <a:r>
              <a:rPr lang="en-US" altLang="ja-JP" sz="4000" dirty="0"/>
              <a:t>KDDI, AT&amp;T, NTT </a:t>
            </a:r>
            <a:r>
              <a:rPr lang="en-US" altLang="ja-JP" sz="4000" dirty="0" smtClean="0"/>
              <a:t>DOCOMO, </a:t>
            </a:r>
            <a:r>
              <a:rPr lang="en-US" altLang="ja-JP" sz="4000" dirty="0"/>
              <a:t>Softbank, </a:t>
            </a:r>
            <a:r>
              <a:rPr lang="en-US" altLang="ja-JP" sz="4000" smtClean="0"/>
              <a:t>Sprint, T-Mobile</a:t>
            </a:r>
            <a:endParaRPr lang="ja-JP" altLang="ja-JP" sz="4000" dirty="0"/>
          </a:p>
        </p:txBody>
      </p:sp>
      <p:sp>
        <p:nvSpPr>
          <p:cNvPr id="4" name="テキスト ボックス 3"/>
          <p:cNvSpPr txBox="1"/>
          <p:nvPr/>
        </p:nvSpPr>
        <p:spPr>
          <a:xfrm>
            <a:off x="9307772" y="243099"/>
            <a:ext cx="2199641" cy="584775"/>
          </a:xfrm>
          <a:prstGeom prst="rect">
            <a:avLst/>
          </a:prstGeom>
          <a:noFill/>
        </p:spPr>
        <p:txBody>
          <a:bodyPr wrap="none" rtlCol="0">
            <a:spAutoFit/>
          </a:bodyPr>
          <a:lstStyle/>
          <a:p>
            <a:r>
              <a:rPr lang="en-US" altLang="ja-JP" sz="3200" dirty="0" smtClean="0"/>
              <a:t>R2-1818834</a:t>
            </a:r>
            <a:endParaRPr kumimoji="1" lang="ja-JP" altLang="en-US" sz="1600" dirty="0"/>
          </a:p>
        </p:txBody>
      </p:sp>
    </p:spTree>
    <p:extLst>
      <p:ext uri="{BB962C8B-B14F-4D97-AF65-F5344CB8AC3E}">
        <p14:creationId xmlns:p14="http://schemas.microsoft.com/office/powerpoint/2010/main" val="14922997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latin typeface="+mn-lt"/>
              </a:rPr>
              <a:t>1.	Observation</a:t>
            </a:r>
            <a:endParaRPr kumimoji="1" lang="ja-JP" altLang="en-US" dirty="0">
              <a:latin typeface="+mn-lt"/>
            </a:endParaRPr>
          </a:p>
        </p:txBody>
      </p:sp>
      <p:sp>
        <p:nvSpPr>
          <p:cNvPr id="3" name="コンテンツ プレースホルダー 2"/>
          <p:cNvSpPr>
            <a:spLocks noGrp="1"/>
          </p:cNvSpPr>
          <p:nvPr>
            <p:ph idx="1"/>
          </p:nvPr>
        </p:nvSpPr>
        <p:spPr/>
        <p:txBody>
          <a:bodyPr>
            <a:normAutofit lnSpcReduction="10000"/>
          </a:bodyPr>
          <a:lstStyle/>
          <a:p>
            <a:pPr lvl="0">
              <a:lnSpc>
                <a:spcPct val="100000"/>
              </a:lnSpc>
            </a:pPr>
            <a:r>
              <a:rPr lang="en-US" altLang="ja-JP" dirty="0"/>
              <a:t>The IAB architecture should be aligned with the current operators’ network management/maintenance philosophy, using IP based </a:t>
            </a:r>
            <a:r>
              <a:rPr lang="en-US" altLang="ja-JP" dirty="0" smtClean="0"/>
              <a:t>tools</a:t>
            </a:r>
            <a:endParaRPr lang="ja-JP" altLang="ja-JP" dirty="0"/>
          </a:p>
          <a:p>
            <a:pPr lvl="0">
              <a:lnSpc>
                <a:spcPct val="100000"/>
              </a:lnSpc>
            </a:pPr>
            <a:r>
              <a:rPr lang="en-US" altLang="ja-JP" dirty="0"/>
              <a:t>Sticking to this philosophy leads to maximize reusing the current mechanism and minimize the standard efforts</a:t>
            </a:r>
            <a:endParaRPr lang="ja-JP" altLang="ja-JP" dirty="0"/>
          </a:p>
          <a:p>
            <a:pPr lvl="0">
              <a:lnSpc>
                <a:spcPct val="100000"/>
              </a:lnSpc>
            </a:pPr>
            <a:r>
              <a:rPr lang="en-US" altLang="ja-JP" dirty="0"/>
              <a:t>IAB nodes should be visible from the management nodes which are located outside of the IAB architecture. IAB nodes can be visible using some proxy mechanism at the donor CU, replacing IP addresses with IAB identifiers, and vice versa. However pretending to have IP addresses violates this IP based philosophy, and causes some confusion in the IAB nodes </a:t>
            </a:r>
            <a:r>
              <a:rPr lang="en-US" altLang="ja-JP" dirty="0" smtClean="0"/>
              <a:t>operation</a:t>
            </a:r>
            <a:endParaRPr lang="ja-JP" altLang="ja-JP" dirty="0"/>
          </a:p>
        </p:txBody>
      </p:sp>
    </p:spTree>
    <p:extLst>
      <p:ext uri="{BB962C8B-B14F-4D97-AF65-F5344CB8AC3E}">
        <p14:creationId xmlns:p14="http://schemas.microsoft.com/office/powerpoint/2010/main" val="28688924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latin typeface="+mn-lt"/>
              </a:rPr>
              <a:t>2.	Proposal</a:t>
            </a:r>
            <a:endParaRPr kumimoji="1" lang="ja-JP" altLang="en-US" dirty="0">
              <a:latin typeface="+mn-lt"/>
            </a:endParaRPr>
          </a:p>
        </p:txBody>
      </p:sp>
      <p:sp>
        <p:nvSpPr>
          <p:cNvPr id="3" name="コンテンツ プレースホルダー 2"/>
          <p:cNvSpPr>
            <a:spLocks noGrp="1"/>
          </p:cNvSpPr>
          <p:nvPr>
            <p:ph idx="1"/>
          </p:nvPr>
        </p:nvSpPr>
        <p:spPr/>
        <p:txBody>
          <a:bodyPr>
            <a:normAutofit/>
          </a:bodyPr>
          <a:lstStyle/>
          <a:p>
            <a:pPr lvl="0">
              <a:lnSpc>
                <a:spcPct val="100000"/>
              </a:lnSpc>
            </a:pPr>
            <a:r>
              <a:rPr lang="en-US" altLang="ja-JP" dirty="0"/>
              <a:t>“IP termination at IAB node” should be supported for the IAB architecture, and the TR has the relevant text in </a:t>
            </a:r>
            <a:r>
              <a:rPr lang="en-US" altLang="ja-JP" dirty="0" smtClean="0"/>
              <a:t>it</a:t>
            </a:r>
          </a:p>
          <a:p>
            <a:pPr lvl="0">
              <a:lnSpc>
                <a:spcPct val="100000"/>
              </a:lnSpc>
            </a:pPr>
            <a:r>
              <a:rPr lang="en-US" altLang="ja-JP" dirty="0"/>
              <a:t>The </a:t>
            </a:r>
            <a:r>
              <a:rPr lang="en-US" altLang="ja-JP" dirty="0" smtClean="0"/>
              <a:t>Rel.16 </a:t>
            </a:r>
            <a:r>
              <a:rPr lang="en-US" altLang="ja-JP" dirty="0"/>
              <a:t>IAB WI focuses on only “IP termination at IAB node”. Further optimization in the later release is not precluded.</a:t>
            </a:r>
            <a:endParaRPr lang="ja-JP" altLang="ja-JP" dirty="0"/>
          </a:p>
        </p:txBody>
      </p:sp>
    </p:spTree>
    <p:extLst>
      <p:ext uri="{BB962C8B-B14F-4D97-AF65-F5344CB8AC3E}">
        <p14:creationId xmlns:p14="http://schemas.microsoft.com/office/powerpoint/2010/main" val="3620777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latin typeface="+mn-lt"/>
              </a:rPr>
              <a:t>3</a:t>
            </a:r>
            <a:r>
              <a:rPr lang="en-US" altLang="ja-JP" dirty="0" smtClean="0">
                <a:latin typeface="+mn-lt"/>
              </a:rPr>
              <a:t>.	Text Proposal for TR</a:t>
            </a:r>
            <a:endParaRPr kumimoji="1" lang="ja-JP" altLang="en-US" dirty="0">
              <a:latin typeface="+mn-lt"/>
            </a:endParaRPr>
          </a:p>
        </p:txBody>
      </p:sp>
      <p:sp>
        <p:nvSpPr>
          <p:cNvPr id="3" name="コンテンツ プレースホルダー 2"/>
          <p:cNvSpPr>
            <a:spLocks noGrp="1"/>
          </p:cNvSpPr>
          <p:nvPr>
            <p:ph idx="1"/>
          </p:nvPr>
        </p:nvSpPr>
        <p:spPr>
          <a:xfrm>
            <a:off x="838200" y="1825625"/>
            <a:ext cx="10515600" cy="2719079"/>
          </a:xfrm>
        </p:spPr>
        <p:txBody>
          <a:bodyPr>
            <a:normAutofit/>
          </a:bodyPr>
          <a:lstStyle/>
          <a:p>
            <a:pPr marL="0" lvl="0" indent="0">
              <a:lnSpc>
                <a:spcPct val="100000"/>
              </a:lnSpc>
              <a:buNone/>
            </a:pPr>
            <a:r>
              <a:rPr lang="en-US" altLang="ja-JP" dirty="0"/>
              <a:t>“IP termination at IAB node” should be supported based on the operators’ preference, the IAB architecture should be aligned with the current operators’ network management philosophy, using IP based management/maintenance </a:t>
            </a:r>
            <a:r>
              <a:rPr lang="en-US" altLang="ja-JP" dirty="0" smtClean="0"/>
              <a:t>tools</a:t>
            </a:r>
            <a:r>
              <a:rPr lang="en-US" altLang="ja-JP" dirty="0"/>
              <a:t>, and sticking to this philosophy leads to maximize reusing the current mechanism and minimize the standard </a:t>
            </a:r>
            <a:r>
              <a:rPr lang="en-US" altLang="ja-JP" dirty="0" smtClean="0"/>
              <a:t>efforts.</a:t>
            </a:r>
          </a:p>
        </p:txBody>
      </p:sp>
    </p:spTree>
    <p:extLst>
      <p:ext uri="{BB962C8B-B14F-4D97-AF65-F5344CB8AC3E}">
        <p14:creationId xmlns:p14="http://schemas.microsoft.com/office/powerpoint/2010/main" val="210332077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TotalTime>
  <Words>233</Words>
  <Application>Microsoft Office PowerPoint</Application>
  <PresentationFormat>ワイド画面</PresentationFormat>
  <Paragraphs>12</Paragraphs>
  <Slides>4</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4</vt:i4>
      </vt:variant>
    </vt:vector>
  </HeadingPairs>
  <TitlesOfParts>
    <vt:vector size="9" baseType="lpstr">
      <vt:lpstr>ＭＳ Ｐゴシック</vt:lpstr>
      <vt:lpstr>Arial</vt:lpstr>
      <vt:lpstr>Calibri</vt:lpstr>
      <vt:lpstr>Calibri Light</vt:lpstr>
      <vt:lpstr>Office テーマ</vt:lpstr>
      <vt:lpstr>Operators’ joint proposal on IP termination for the IAB architecture</vt:lpstr>
      <vt:lpstr>1. Observation</vt:lpstr>
      <vt:lpstr>2. Proposal</vt:lpstr>
      <vt:lpstr>3. Text Proposal for TR</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Operators’ joint proposal on IP termination for the IAB architecture</dc:title>
  <dc:creator>KDDI_r1</dc:creator>
  <cp:lastModifiedBy>KDDI_r1</cp:lastModifiedBy>
  <cp:revision>15</cp:revision>
  <dcterms:created xsi:type="dcterms:W3CDTF">2018-11-12T01:32:11Z</dcterms:created>
  <dcterms:modified xsi:type="dcterms:W3CDTF">2018-11-13T01:00:31Z</dcterms:modified>
</cp:coreProperties>
</file>