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81342-1186-410A-9C24-0D9F2F0D0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B91099-8F42-4907-B04B-5631FBEB74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DD1014-0032-416C-82F9-77586DC7D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0AB99-1288-4B7C-8F46-86A2DEA4DFA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8B70EE-81A1-4C67-841B-79972BC0A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087C0D-34DF-47F4-BCE7-897B28E46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CFE4-E380-443E-90D2-66DC2B53A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365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A3434-7FE7-4030-B71B-8DD71B18F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9789B2-25AF-4274-A46B-EFFBD2CFC3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7EAAB1-9F9C-4813-891F-845836A2A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0AB99-1288-4B7C-8F46-86A2DEA4DFA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B130B9-7BDF-4191-BBBE-885597EF6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85313-6D17-412E-98C7-B9876778D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CFE4-E380-443E-90D2-66DC2B53A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96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5CFC1B-59C5-447E-B3E4-A3EC504EFC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0C1227-4533-4E6F-B3E8-11A907DC11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73530-DF36-4567-81AB-9A6EAF510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0AB99-1288-4B7C-8F46-86A2DEA4DFA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E90E31-B91B-4048-BC0C-794D4B8D1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36438-BA00-4C2C-B173-4C0A48E71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CFE4-E380-443E-90D2-66DC2B53A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824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8E04D-A055-4035-A364-EEAF59B5E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E0F50-D8EC-4B21-8E2D-DFE8F723DF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DAC2D-84D2-427C-880B-66E5C1664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0AB99-1288-4B7C-8F46-86A2DEA4DFA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73550-7AC3-4810-82F6-CAB96077D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45EEEF-A3D2-4670-BE0C-26B3F206A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CFE4-E380-443E-90D2-66DC2B53A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362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77670-09CD-464F-8D5C-B6B079746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B46E88-D81B-4A5A-8104-8892CB3BA8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8AFC43-56DA-42A7-817E-62C245B0D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0AB99-1288-4B7C-8F46-86A2DEA4DFA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604097-C37B-48F8-9B1C-CBB57E937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994938-0C1C-45EA-A948-69B16D70C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CFE4-E380-443E-90D2-66DC2B53A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267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CFC9-0908-4938-B30D-59541CDA8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0002C-0236-48A3-BD26-A885986F3F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01C718-CFBF-4467-8487-4DB26A0908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4BD54-FFAC-4E6C-B0D4-085C7A7A6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0AB99-1288-4B7C-8F46-86A2DEA4DFA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613787-D215-483A-964D-838289113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B2A8C6-61C3-4A4F-A88D-E9A7F9F2E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CFE4-E380-443E-90D2-66DC2B53A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459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2B9C2C-8434-450E-A7D1-7C71E8531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4ED77C-AF67-4F7C-849C-1876A92DA9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F37403-A695-45BA-9A98-3A50992D41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F66B9D-3F6B-4DA4-91C5-640E5FDEE2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E07591-7537-43B2-AB5D-D97390E0D0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EABB02-D586-4718-A0E4-B4F3BC030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0AB99-1288-4B7C-8F46-86A2DEA4DFA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08AC49-39ED-40C7-A410-F2C83D4DE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DD759F-972E-4AC4-9D51-B7B11C314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CFE4-E380-443E-90D2-66DC2B53A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307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E11A0-6127-47BD-9BCB-6EB43A045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337762-3691-440D-81BD-1CF7CCCDE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0AB99-1288-4B7C-8F46-86A2DEA4DFA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D73B12-032D-4291-890F-DF3326C76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B7178A-D9BE-407A-9E80-ED39A206C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CFE4-E380-443E-90D2-66DC2B53A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747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E79372-8D5E-4B03-949C-704A38E5F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0AB99-1288-4B7C-8F46-86A2DEA4DFA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C5AD55-901A-4886-8D3A-110D3AEE9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DA3B26-AF15-4C1A-A617-5D69A90F6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CFE4-E380-443E-90D2-66DC2B53A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36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0B680-6D66-4B5F-AC08-B116D77D4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13089D-4CEE-4573-ACD1-215028F12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02BD79-60C6-4384-9F7A-2FF3E10D05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F13A8C-0FD7-4774-BBFC-7B0ADDB43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0AB99-1288-4B7C-8F46-86A2DEA4DFA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7F6BCF-5116-432A-ADB7-57440BE64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CC1E11-8C6D-4310-980D-DEAB491F6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CFE4-E380-443E-90D2-66DC2B53A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971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46FE6-4CDE-41F9-A07D-C9F66462D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E389B4-5220-4FB1-9D98-4A294DA736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D43C25-C9B9-4043-AA70-355FE3A780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F920BA-6283-4B6A-92A7-F16A5ED11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0AB99-1288-4B7C-8F46-86A2DEA4DFA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75A656-0963-46E8-8EF4-8BF213F9A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71477C-3825-4E0E-B8F4-B958BD391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CFE4-E380-443E-90D2-66DC2B53A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054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F4C9AA-603B-4D1F-B7FB-DDA05582E9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975A99-70C1-4178-B2A7-903BC73929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EADCAD-CB12-4EBD-B42B-D1024BB15D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0AB99-1288-4B7C-8F46-86A2DEA4DFA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A7FBC-0CC2-427F-B38F-EF3D0D964A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97DA60-D03F-4A8E-ABD7-5C14D246BB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FCFE4-E380-443E-90D2-66DC2B53A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198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WG2_RL2/TSGR2_103/Docs/R2-1812653.zip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ata\3GPP\Extracts\36321_CR1343_(Rel-15)_R2-1812358%20-%20Corrections%20to%20handling%20of%20SL%20unknown%20protocol%20data.doc" TargetMode="External"/><Relationship Id="rId2" Type="http://schemas.openxmlformats.org/officeDocument/2006/relationships/hyperlink" Target="file:///C:\Data\3GPP\Extracts\36321_CR1342_(Rel-14)_R2-1812357%20-%20Corrections%20to%20handling%20of%20SL%20unknown%20protocol%20data.doc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2F8D5-C7A5-4AFF-969A-08156AD3BE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u="sng" dirty="0">
                <a:hlinkClick r:id="rId2"/>
              </a:rPr>
              <a:t>R2-1812653</a:t>
            </a:r>
            <a:br>
              <a:rPr lang="en-GB" u="sng" dirty="0"/>
            </a:br>
            <a:r>
              <a:rPr lang="en-GB" u="sng" dirty="0"/>
              <a:t>CB on handling SL reserved values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61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9AC59-A86F-4970-97F4-3F4850CD26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50574"/>
            <a:ext cx="10515600" cy="5726389"/>
          </a:xfrm>
        </p:spPr>
        <p:txBody>
          <a:bodyPr/>
          <a:lstStyle/>
          <a:p>
            <a:r>
              <a:rPr lang="sv-SE" dirty="0"/>
              <a:t>Proposal 1: </a:t>
            </a:r>
            <a:r>
              <a:rPr lang="en-GB" dirty="0"/>
              <a:t>Accept changes in Rel.14/15 CR (</a:t>
            </a:r>
            <a:r>
              <a:rPr lang="en-GB" u="sng" dirty="0">
                <a:hlinkClick r:id="rId2" tooltip="C:Data3GPPExtracts36321_CR1342_(Rel-14)_R2-1812357 - Corrections to handling of SL unknown protocol data.doc"/>
              </a:rPr>
              <a:t>R2-1812357</a:t>
            </a:r>
            <a:r>
              <a:rPr lang="en-GB" u="sng" dirty="0"/>
              <a:t>, </a:t>
            </a:r>
            <a:r>
              <a:rPr lang="en-GB" u="sng" dirty="0">
                <a:hlinkClick r:id="rId3" tooltip="C:Data3GPPExtracts36321_CR1343_(Rel-15)_R2-1812358 - Corrections to handling of SL unknown protocol data.doc"/>
              </a:rPr>
              <a:t>R2-1812358</a:t>
            </a:r>
            <a:r>
              <a:rPr lang="en-GB" dirty="0"/>
              <a:t>)</a:t>
            </a:r>
            <a:endParaRPr lang="en-US" dirty="0"/>
          </a:p>
          <a:p>
            <a:r>
              <a:rPr lang="sv-SE" dirty="0"/>
              <a:t>Proposal 2: </a:t>
            </a:r>
            <a:r>
              <a:rPr lang="en-GB"/>
              <a:t>Packet duplication does not apply to transmission with Rel.14 transmission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243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32</Words>
  <Application>Microsoft Office PowerPoint</Application>
  <PresentationFormat>Widescreen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R2-1812653 CB on handling SL reserved values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R2-1812653 CB on handling SL reserved values</dc:title>
  <dc:creator>Marco</dc:creator>
  <cp:lastModifiedBy>Marco</cp:lastModifiedBy>
  <cp:revision>6</cp:revision>
  <dcterms:created xsi:type="dcterms:W3CDTF">2018-08-22T12:43:54Z</dcterms:created>
  <dcterms:modified xsi:type="dcterms:W3CDTF">2018-08-22T12:50:38Z</dcterms:modified>
</cp:coreProperties>
</file>