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slideLayouts/slideLayout4.xml" ContentType="application/vnd.openxmlformats-officedocument.presentationml.slideLayout+xml"/>
  <Override PartName="/ppt/theme/theme4.xml" ContentType="application/vnd.openxmlformats-officedocument.theme+xml"/>
  <Override PartName="/ppt/slideLayouts/slideLayout5.xml" ContentType="application/vnd.openxmlformats-officedocument.presentationml.slideLayout+xml"/>
  <Override PartName="/ppt/theme/theme5.xml" ContentType="application/vnd.openxmlformats-officedocument.theme+xml"/>
  <Override PartName="/ppt/slideLayouts/slideLayout6.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slideLayouts/slideLayout7.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theme/theme10.xml" ContentType="application/vnd.openxmlformats-officedocument.theme+xml"/>
  <Override PartName="/ppt/theme/theme11.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2" r:id="rId1"/>
    <p:sldMasterId id="2147483785" r:id="rId2"/>
    <p:sldMasterId id="2147483796" r:id="rId3"/>
    <p:sldMasterId id="2147483799" r:id="rId4"/>
    <p:sldMasterId id="2147483802" r:id="rId5"/>
    <p:sldMasterId id="2147483805" r:id="rId6"/>
    <p:sldMasterId id="2147483808" r:id="rId7"/>
    <p:sldMasterId id="2147483811" r:id="rId8"/>
    <p:sldMasterId id="2147483814" r:id="rId9"/>
  </p:sldMasterIdLst>
  <p:notesMasterIdLst>
    <p:notesMasterId r:id="rId14"/>
  </p:notesMasterIdLst>
  <p:handoutMasterIdLst>
    <p:handoutMasterId r:id="rId15"/>
  </p:handoutMasterIdLst>
  <p:sldIdLst>
    <p:sldId id="262" r:id="rId10"/>
    <p:sldId id="263" r:id="rId11"/>
    <p:sldId id="267" r:id="rId12"/>
    <p:sldId id="268" r:id="rId13"/>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p:defaultTextStyle>
  <p:extLst>
    <p:ext uri="{EFAFB233-063F-42B5-8137-9DF3F51BA10A}">
      <p15:sldGuideLst xmlns:p15="http://schemas.microsoft.com/office/powerpoint/2012/main">
        <p15:guide id="1" orient="horz" pos="436">
          <p15:clr>
            <a:srgbClr val="A4A3A4"/>
          </p15:clr>
        </p15:guide>
        <p15:guide id="2" orient="horz" pos="618">
          <p15:clr>
            <a:srgbClr val="A4A3A4"/>
          </p15:clr>
        </p15:guide>
        <p15:guide id="3" orient="horz" pos="845">
          <p15:clr>
            <a:srgbClr val="A4A3A4"/>
          </p15:clr>
        </p15:guide>
        <p15:guide id="4" orient="horz" pos="2840">
          <p15:clr>
            <a:srgbClr val="A4A3A4"/>
          </p15:clr>
        </p15:guide>
        <p15:guide id="5" orient="horz" pos="4020">
          <p15:clr>
            <a:srgbClr val="A4A3A4"/>
          </p15:clr>
        </p15:guide>
        <p15:guide id="6" pos="5284">
          <p15:clr>
            <a:srgbClr val="A4A3A4"/>
          </p15:clr>
        </p15:guide>
        <p15:guide id="7" pos="476">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777777"/>
    <a:srgbClr val="99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5277" autoAdjust="0"/>
    <p:restoredTop sz="94660"/>
  </p:normalViewPr>
  <p:slideViewPr>
    <p:cSldViewPr showGuides="1">
      <p:cViewPr varScale="1">
        <p:scale>
          <a:sx n="89" d="100"/>
          <a:sy n="89" d="100"/>
        </p:scale>
        <p:origin x="1757" y="72"/>
      </p:cViewPr>
      <p:guideLst>
        <p:guide orient="horz" pos="436"/>
        <p:guide orient="horz" pos="618"/>
        <p:guide orient="horz" pos="845"/>
        <p:guide orient="horz" pos="2840"/>
        <p:guide orient="horz" pos="4020"/>
        <p:guide pos="5284"/>
        <p:guide pos="476"/>
      </p:guideLst>
    </p:cSldViewPr>
  </p:slideViewPr>
  <p:notesTextViewPr>
    <p:cViewPr>
      <p:scale>
        <a:sx n="1" d="1"/>
        <a:sy n="1" d="1"/>
      </p:scale>
      <p:origin x="0" y="0"/>
    </p:cViewPr>
  </p:notesTextViewPr>
  <p:sorterViewPr>
    <p:cViewPr>
      <p:scale>
        <a:sx n="100" d="100"/>
        <a:sy n="100" d="100"/>
      </p:scale>
      <p:origin x="0" y="0"/>
    </p:cViewPr>
  </p:sorterViewPr>
  <p:notesViewPr>
    <p:cSldViewPr showGuides="1">
      <p:cViewPr varScale="1">
        <p:scale>
          <a:sx n="67" d="100"/>
          <a:sy n="67" d="100"/>
        </p:scale>
        <p:origin x="3120" y="77"/>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4.xml"/><Relationship Id="rId18" Type="http://schemas.openxmlformats.org/officeDocument/2006/relationships/theme" Target="theme/theme1.xml"/><Relationship Id="rId3" Type="http://schemas.openxmlformats.org/officeDocument/2006/relationships/slideMaster" Target="slideMasters/slideMaster3.xml"/><Relationship Id="rId7" Type="http://schemas.openxmlformats.org/officeDocument/2006/relationships/slideMaster" Target="slideMasters/slideMaster7.xml"/><Relationship Id="rId12" Type="http://schemas.openxmlformats.org/officeDocument/2006/relationships/slide" Target="slides/slide3.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2.xml"/><Relationship Id="rId5" Type="http://schemas.openxmlformats.org/officeDocument/2006/relationships/slideMaster" Target="slideMasters/slideMaster5.xml"/><Relationship Id="rId15" Type="http://schemas.openxmlformats.org/officeDocument/2006/relationships/handoutMaster" Target="handoutMasters/handoutMaster1.xml"/><Relationship Id="rId10" Type="http://schemas.openxmlformats.org/officeDocument/2006/relationships/slide" Target="slides/slide1.xml"/><Relationship Id="rId19"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ea typeface="宋体" pitchFamily="2" charset="-122"/>
              </a:defRPr>
            </a:lvl1pPr>
          </a:lstStyle>
          <a:p>
            <a:pPr>
              <a:defRPr/>
            </a:pPr>
            <a:endParaRPr lang="zh-CN" altLang="en-US"/>
          </a:p>
        </p:txBody>
      </p:sp>
      <p:sp>
        <p:nvSpPr>
          <p:cNvPr id="227331"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ea typeface="宋体" pitchFamily="2" charset="-122"/>
              </a:defRPr>
            </a:lvl1pPr>
          </a:lstStyle>
          <a:p>
            <a:pPr>
              <a:defRPr/>
            </a:pPr>
            <a:fld id="{67413A7A-7526-4802-962C-A517EB91CD34}" type="datetimeFigureOut">
              <a:rPr lang="zh-CN" altLang="en-US"/>
              <a:pPr>
                <a:defRPr/>
              </a:pPr>
              <a:t>2018/5/25</a:t>
            </a:fld>
            <a:endParaRPr lang="en-US" altLang="zh-CN" dirty="0"/>
          </a:p>
        </p:txBody>
      </p:sp>
      <p:sp>
        <p:nvSpPr>
          <p:cNvPr id="227332"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ea typeface="宋体" pitchFamily="2" charset="-122"/>
              </a:defRPr>
            </a:lvl1pPr>
          </a:lstStyle>
          <a:p>
            <a:pPr>
              <a:defRPr/>
            </a:pPr>
            <a:endParaRPr lang="en-US" altLang="zh-CN" dirty="0"/>
          </a:p>
        </p:txBody>
      </p:sp>
      <p:sp>
        <p:nvSpPr>
          <p:cNvPr id="227333"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ea typeface="宋体" pitchFamily="2" charset="-122"/>
              </a:defRPr>
            </a:lvl1pPr>
          </a:lstStyle>
          <a:p>
            <a:pPr>
              <a:defRPr/>
            </a:pPr>
            <a:fld id="{85B3D466-C7F0-48F4-8422-551DF7E90DB1}" type="slidenum">
              <a:rPr lang="zh-CN" altLang="en-US"/>
              <a:pPr>
                <a:defRPr/>
              </a:pPr>
              <a:t>‹#›</a:t>
            </a:fld>
            <a:endParaRPr lang="en-US" altLang="zh-CN" dirty="0"/>
          </a:p>
        </p:txBody>
      </p:sp>
    </p:spTree>
    <p:extLst>
      <p:ext uri="{BB962C8B-B14F-4D97-AF65-F5344CB8AC3E}">
        <p14:creationId xmlns:p14="http://schemas.microsoft.com/office/powerpoint/2010/main" val="353017060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1C52E11-B726-4373-97A2-553D5BFD1B87}" type="datetimeFigureOut">
              <a:rPr lang="zh-CN" altLang="en-US" smtClean="0"/>
              <a:pPr/>
              <a:t>2018/5/25</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0B72A6E-0872-42D2-B0DB-B587F811122E}" type="slidenum">
              <a:rPr lang="zh-CN" altLang="en-US" smtClean="0"/>
              <a:pPr/>
              <a:t>‹#›</a:t>
            </a:fld>
            <a:endParaRPr lang="zh-CN" altLang="en-US"/>
          </a:p>
        </p:txBody>
      </p:sp>
    </p:spTree>
    <p:extLst>
      <p:ext uri="{BB962C8B-B14F-4D97-AF65-F5344CB8AC3E}">
        <p14:creationId xmlns:p14="http://schemas.microsoft.com/office/powerpoint/2010/main" val="17684731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2155825"/>
            <a:ext cx="5616575" cy="625475"/>
          </a:xfrm>
        </p:spPr>
        <p:txBody>
          <a:bodyPr/>
          <a:lstStyle/>
          <a:p>
            <a:r>
              <a:rPr lang="zh-CN" altLang="en-US"/>
              <a:t>单击此处编辑母版标题样式</a:t>
            </a:r>
            <a:endParaRPr lang="zh-CN" altLang="en-US" dirty="0"/>
          </a:p>
        </p:txBody>
      </p:sp>
      <p:sp>
        <p:nvSpPr>
          <p:cNvPr id="8" name="副标题 2"/>
          <p:cNvSpPr>
            <a:spLocks noGrp="1"/>
          </p:cNvSpPr>
          <p:nvPr>
            <p:ph type="subTitle" idx="11"/>
          </p:nvPr>
        </p:nvSpPr>
        <p:spPr>
          <a:xfrm>
            <a:off x="755650" y="3068638"/>
            <a:ext cx="6400800" cy="492443"/>
          </a:xfrm>
          <a:prstGeom prst="rect">
            <a:avLst/>
          </a:prstGeom>
        </p:spPr>
        <p:txBody>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dirty="0"/>
          </a:p>
        </p:txBody>
      </p:sp>
      <p:sp>
        <p:nvSpPr>
          <p:cNvPr id="4" name="Rectangle 19"/>
          <p:cNvSpPr>
            <a:spLocks noGrp="1" noChangeArrowheads="1"/>
          </p:cNvSpPr>
          <p:nvPr>
            <p:ph type="dt" sz="quarter" idx="12"/>
          </p:nvPr>
        </p:nvSpPr>
        <p:spPr>
          <a:ln/>
        </p:spPr>
        <p:txBody>
          <a:bodyPr/>
          <a:lstStyle>
            <a:lvl1pPr>
              <a:defRPr/>
            </a:lvl1pPr>
          </a:lstStyle>
          <a:p>
            <a:pPr>
              <a:defRPr/>
            </a:pPr>
            <a:endParaRPr lang="en-US" altLang="zh-CN" dirty="0"/>
          </a:p>
        </p:txBody>
      </p:sp>
    </p:spTree>
    <p:extLst>
      <p:ext uri="{BB962C8B-B14F-4D97-AF65-F5344CB8AC3E}">
        <p14:creationId xmlns:p14="http://schemas.microsoft.com/office/powerpoint/2010/main" val="19207652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2636838"/>
            <a:ext cx="5616575" cy="625475"/>
          </a:xfrm>
        </p:spPr>
        <p:txBody>
          <a:bodyPr/>
          <a:lstStyle/>
          <a:p>
            <a:r>
              <a:rPr lang="zh-CN" altLang="en-US" dirty="0"/>
              <a:t>单击此处编辑母版标题样式</a:t>
            </a:r>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dirty="0"/>
          </a:p>
        </p:txBody>
      </p:sp>
    </p:spTree>
    <p:extLst>
      <p:ext uri="{BB962C8B-B14F-4D97-AF65-F5344CB8AC3E}">
        <p14:creationId xmlns:p14="http://schemas.microsoft.com/office/powerpoint/2010/main" val="5296239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a:t>单击此处编辑母版标题样式</a:t>
            </a:r>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dirty="0"/>
          </a:p>
        </p:txBody>
      </p:sp>
    </p:spTree>
    <p:extLst>
      <p:ext uri="{BB962C8B-B14F-4D97-AF65-F5344CB8AC3E}">
        <p14:creationId xmlns:p14="http://schemas.microsoft.com/office/powerpoint/2010/main" val="33077220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a:t>单击此处编辑母版标题样式</a:t>
            </a:r>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dirty="0"/>
          </a:p>
        </p:txBody>
      </p:sp>
    </p:spTree>
    <p:extLst>
      <p:ext uri="{BB962C8B-B14F-4D97-AF65-F5344CB8AC3E}">
        <p14:creationId xmlns:p14="http://schemas.microsoft.com/office/powerpoint/2010/main" val="38201822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a:t>单击此处编辑母版标题样式</a:t>
            </a:r>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dirty="0"/>
          </a:p>
        </p:txBody>
      </p:sp>
    </p:spTree>
    <p:extLst>
      <p:ext uri="{BB962C8B-B14F-4D97-AF65-F5344CB8AC3E}">
        <p14:creationId xmlns:p14="http://schemas.microsoft.com/office/powerpoint/2010/main" val="21608786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a:t>单击此处编辑母版标题样式</a:t>
            </a:r>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dirty="0"/>
          </a:p>
        </p:txBody>
      </p:sp>
    </p:spTree>
    <p:extLst>
      <p:ext uri="{BB962C8B-B14F-4D97-AF65-F5344CB8AC3E}">
        <p14:creationId xmlns:p14="http://schemas.microsoft.com/office/powerpoint/2010/main" val="32220599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325438"/>
            <a:ext cx="7632700" cy="871537"/>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755650" y="1628775"/>
            <a:ext cx="7632700" cy="4194175"/>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02082937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theme" Target="../theme/theme2.xml"/><Relationship Id="rId1" Type="http://schemas.openxmlformats.org/officeDocument/2006/relationships/slideLayout" Target="../slideLayouts/slideLayout2.xml"/><Relationship Id="rId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3.xml"/><Relationship Id="rId1" Type="http://schemas.openxmlformats.org/officeDocument/2006/relationships/slideLayout" Target="../slideLayouts/slideLayout3.xml"/><Relationship Id="rId5" Type="http://schemas.openxmlformats.org/officeDocument/2006/relationships/image" Target="../media/image5.png"/><Relationship Id="rId4" Type="http://schemas.openxmlformats.org/officeDocument/2006/relationships/image" Target="../media/image4.jpe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4.xml"/><Relationship Id="rId1" Type="http://schemas.openxmlformats.org/officeDocument/2006/relationships/slideLayout" Target="../slideLayouts/slideLayout4.xml"/><Relationship Id="rId5" Type="http://schemas.openxmlformats.org/officeDocument/2006/relationships/image" Target="../media/image7.png"/><Relationship Id="rId4" Type="http://schemas.openxmlformats.org/officeDocument/2006/relationships/image" Target="../media/image6.jpeg"/></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5.xml"/><Relationship Id="rId1" Type="http://schemas.openxmlformats.org/officeDocument/2006/relationships/slideLayout" Target="../slideLayouts/slideLayout5.xml"/><Relationship Id="rId5" Type="http://schemas.openxmlformats.org/officeDocument/2006/relationships/image" Target="../media/image9.png"/><Relationship Id="rId4" Type="http://schemas.openxmlformats.org/officeDocument/2006/relationships/image" Target="../media/image8.jpeg"/></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6.xml"/><Relationship Id="rId1" Type="http://schemas.openxmlformats.org/officeDocument/2006/relationships/slideLayout" Target="../slideLayouts/slideLayout6.xml"/><Relationship Id="rId5" Type="http://schemas.openxmlformats.org/officeDocument/2006/relationships/image" Target="../media/image11.png"/><Relationship Id="rId4" Type="http://schemas.openxmlformats.org/officeDocument/2006/relationships/image" Target="../media/image10.jpeg"/></Relationships>
</file>

<file path=ppt/slideMasters/_rels/slideMaster7.xml.rels><?xml version="1.0" encoding="UTF-8" standalone="yes"?>
<Relationships xmlns="http://schemas.openxmlformats.org/package/2006/relationships"><Relationship Id="rId1"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theme" Target="../theme/theme8.xml"/><Relationship Id="rId1" Type="http://schemas.openxmlformats.org/officeDocument/2006/relationships/slideLayout" Target="../slideLayouts/slideLayout7.xml"/><Relationship Id="rId4" Type="http://schemas.openxmlformats.org/officeDocument/2006/relationships/image" Target="../media/image13.png"/></Relationships>
</file>

<file path=ppt/slideMasters/_rels/slideMaster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9" name="Picture 146" descr="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973138"/>
            <a:ext cx="9144000"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3" name="Text Box 7"/>
          <p:cNvSpPr txBox="1">
            <a:spLocks noChangeArrowheads="1"/>
          </p:cNvSpPr>
          <p:nvPr/>
        </p:nvSpPr>
        <p:spPr bwMode="auto">
          <a:xfrm>
            <a:off x="7229475" y="4011613"/>
            <a:ext cx="1258888" cy="24447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dirty="0">
                <a:solidFill>
                  <a:srgbClr val="FFFFFF"/>
                </a:solidFill>
                <a:latin typeface="FrutigerNext LT Bold" pitchFamily="34" charset="0"/>
                <a:ea typeface="MS PGothic" pitchFamily="34" charset="-128"/>
              </a:rPr>
              <a:t>www.huawei.com</a:t>
            </a:r>
          </a:p>
        </p:txBody>
      </p:sp>
      <p:sp>
        <p:nvSpPr>
          <p:cNvPr id="1031" name="Rectangle 2"/>
          <p:cNvSpPr>
            <a:spLocks noGrp="1" noChangeArrowheads="1"/>
          </p:cNvSpPr>
          <p:nvPr>
            <p:ph type="title"/>
          </p:nvPr>
        </p:nvSpPr>
        <p:spPr bwMode="auto">
          <a:xfrm>
            <a:off x="755650" y="2178050"/>
            <a:ext cx="61214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6800" rIns="91440" bIns="46800" numCol="1" anchor="ctr" anchorCtr="0" compatLnSpc="1">
            <a:prstTxWarp prst="textNoShape">
              <a:avLst/>
            </a:prstTxWarp>
            <a:spAutoFit/>
          </a:bodyPr>
          <a:lstStyle/>
          <a:p>
            <a:pPr lvl="0"/>
            <a:r>
              <a:rPr lang="zh-CN" altLang="en-US"/>
              <a:t>单击此处编辑母版标题样式</a:t>
            </a:r>
          </a:p>
        </p:txBody>
      </p:sp>
      <p:sp>
        <p:nvSpPr>
          <p:cNvPr id="1032" name="Rectangle 3"/>
          <p:cNvSpPr>
            <a:spLocks noGrp="1" noChangeArrowheads="1"/>
          </p:cNvSpPr>
          <p:nvPr>
            <p:ph type="body" idx="1"/>
          </p:nvPr>
        </p:nvSpPr>
        <p:spPr bwMode="auto">
          <a:xfrm>
            <a:off x="755650" y="3068638"/>
            <a:ext cx="53292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en-US" altLang="zh-CN" dirty="0"/>
              <a:t>Click to edit Master subtitle style</a:t>
            </a:r>
          </a:p>
        </p:txBody>
      </p:sp>
      <p:sp>
        <p:nvSpPr>
          <p:cNvPr id="310"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n-ea"/>
              </a:defRPr>
            </a:lvl1pPr>
          </a:lstStyle>
          <a:p>
            <a:pPr>
              <a:defRPr/>
            </a:pPr>
            <a:endParaRPr lang="en-US" altLang="zh-CN" dirty="0"/>
          </a:p>
        </p:txBody>
      </p:sp>
      <p:sp>
        <p:nvSpPr>
          <p:cNvPr id="1105" name="Text Box 81"/>
          <p:cNvSpPr txBox="1">
            <a:spLocks noChangeArrowheads="1"/>
          </p:cNvSpPr>
          <p:nvPr/>
        </p:nvSpPr>
        <p:spPr bwMode="auto">
          <a:xfrm>
            <a:off x="-2884488" y="1330325"/>
            <a:ext cx="2776538" cy="176847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lgn="ctr">
                <a:solidFill>
                  <a:srgbClr val="B2B2B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8345" tIns="39172" rIns="78345" bIns="39172">
            <a:spAutoFit/>
          </a:bodyPr>
          <a:lstStyle>
            <a:lvl1pPr defTabSz="784225" eaLnBrk="0" hangingPunct="0">
              <a:defRPr>
                <a:solidFill>
                  <a:schemeClr val="tx1"/>
                </a:solidFill>
                <a:latin typeface="Calibri" pitchFamily="34" charset="0"/>
                <a:ea typeface="宋体" charset="-122"/>
              </a:defRPr>
            </a:lvl1pPr>
            <a:lvl2pPr marL="390525" defTabSz="784225" eaLnBrk="0" hangingPunct="0">
              <a:defRPr>
                <a:solidFill>
                  <a:schemeClr val="tx1"/>
                </a:solidFill>
                <a:latin typeface="Calibri" pitchFamily="34" charset="0"/>
                <a:ea typeface="宋体" charset="-122"/>
              </a:defRPr>
            </a:lvl2pPr>
            <a:lvl3pPr marL="784225" defTabSz="784225" eaLnBrk="0" hangingPunct="0">
              <a:defRPr>
                <a:solidFill>
                  <a:schemeClr val="tx1"/>
                </a:solidFill>
                <a:latin typeface="Calibri" pitchFamily="34" charset="0"/>
                <a:ea typeface="宋体" charset="-122"/>
              </a:defRPr>
            </a:lvl3pPr>
            <a:lvl4pPr marL="1174750" defTabSz="784225" eaLnBrk="0" hangingPunct="0">
              <a:defRPr>
                <a:solidFill>
                  <a:schemeClr val="tx1"/>
                </a:solidFill>
                <a:latin typeface="Calibri" pitchFamily="34" charset="0"/>
                <a:ea typeface="宋体" charset="-122"/>
              </a:defRPr>
            </a:lvl4pPr>
            <a:lvl5pPr marL="1566863" defTabSz="784225" eaLnBrk="0" hangingPunct="0">
              <a:defRPr>
                <a:solidFill>
                  <a:schemeClr val="tx1"/>
                </a:solidFill>
                <a:latin typeface="Calibri" pitchFamily="34" charset="0"/>
                <a:ea typeface="宋体" charset="-122"/>
              </a:defRPr>
            </a:lvl5pPr>
            <a:lvl6pPr marL="2024063" defTabSz="784225" eaLnBrk="0" fontAlgn="base" hangingPunct="0">
              <a:spcBef>
                <a:spcPct val="0"/>
              </a:spcBef>
              <a:spcAft>
                <a:spcPct val="0"/>
              </a:spcAft>
              <a:defRPr>
                <a:solidFill>
                  <a:schemeClr val="tx1"/>
                </a:solidFill>
                <a:latin typeface="Calibri" pitchFamily="34" charset="0"/>
                <a:ea typeface="宋体" charset="-122"/>
              </a:defRPr>
            </a:lvl6pPr>
            <a:lvl7pPr marL="2481263" defTabSz="784225" eaLnBrk="0" fontAlgn="base" hangingPunct="0">
              <a:spcBef>
                <a:spcPct val="0"/>
              </a:spcBef>
              <a:spcAft>
                <a:spcPct val="0"/>
              </a:spcAft>
              <a:defRPr>
                <a:solidFill>
                  <a:schemeClr val="tx1"/>
                </a:solidFill>
                <a:latin typeface="Calibri" pitchFamily="34" charset="0"/>
                <a:ea typeface="宋体" charset="-122"/>
              </a:defRPr>
            </a:lvl7pPr>
            <a:lvl8pPr marL="2938463" defTabSz="784225" eaLnBrk="0" fontAlgn="base" hangingPunct="0">
              <a:spcBef>
                <a:spcPct val="0"/>
              </a:spcBef>
              <a:spcAft>
                <a:spcPct val="0"/>
              </a:spcAft>
              <a:defRPr>
                <a:solidFill>
                  <a:schemeClr val="tx1"/>
                </a:solidFill>
                <a:latin typeface="Calibri" pitchFamily="34" charset="0"/>
                <a:ea typeface="宋体" charset="-122"/>
              </a:defRPr>
            </a:lvl8pPr>
            <a:lvl9pPr marL="3395663" defTabSz="784225" eaLnBrk="0" fontAlgn="base" hangingPunct="0">
              <a:spcBef>
                <a:spcPct val="0"/>
              </a:spcBef>
              <a:spcAft>
                <a:spcPct val="0"/>
              </a:spcAft>
              <a:defRPr>
                <a:solidFill>
                  <a:schemeClr val="tx1"/>
                </a:solidFill>
                <a:latin typeface="Calibri" pitchFamily="34" charset="0"/>
                <a:ea typeface="宋体" charset="-122"/>
              </a:defRPr>
            </a:lvl9pPr>
          </a:lstStyle>
          <a:p>
            <a:pPr algn="r">
              <a:lnSpc>
                <a:spcPct val="125000"/>
              </a:lnSpc>
            </a:pPr>
            <a:r>
              <a:rPr lang="en-US" sz="1100" noProof="1">
                <a:solidFill>
                  <a:srgbClr val="FFFFFF"/>
                </a:solidFill>
                <a:latin typeface="FrutigerNext LT Regular" pitchFamily="34" charset="0"/>
                <a:ea typeface="ＭＳ Ｐゴシック" pitchFamily="34" charset="-128"/>
              </a:rPr>
              <a:t>Slide title</a:t>
            </a:r>
            <a:r>
              <a:rPr lang="en-US" altLang="zh-CN" sz="1100" dirty="0">
                <a:solidFill>
                  <a:srgbClr val="FFFFFF"/>
                </a:solidFill>
                <a:latin typeface="FrutigerNext LT Regular" pitchFamily="34" charset="0"/>
                <a:ea typeface="ＭＳ Ｐゴシック" pitchFamily="34" charset="-128"/>
              </a:rPr>
              <a:t> </a:t>
            </a:r>
            <a:r>
              <a:rPr lang="en-US" altLang="zh-CN" sz="1100" dirty="0">
                <a:solidFill>
                  <a:srgbClr val="FFFFFF"/>
                </a:solidFill>
                <a:latin typeface="FrutigerNext LT Regular" pitchFamily="34" charset="0"/>
                <a:ea typeface="华文细黑" pitchFamily="2" charset="-122"/>
              </a:rPr>
              <a:t>:40-47pt  </a:t>
            </a:r>
          </a:p>
          <a:p>
            <a:pPr algn="r">
              <a:lnSpc>
                <a:spcPct val="125000"/>
              </a:lnSpc>
            </a:pPr>
            <a:r>
              <a:rPr lang="en-US" sz="1100" noProof="1">
                <a:solidFill>
                  <a:srgbClr val="FFFFFF"/>
                </a:solidFill>
                <a:latin typeface="FrutigerNext LT Regular" pitchFamily="34" charset="0"/>
                <a:ea typeface="ＭＳ Ｐゴシック" pitchFamily="34" charset="-128"/>
              </a:rPr>
              <a:t>Slide subtitle </a:t>
            </a:r>
            <a:r>
              <a:rPr lang="en-US" altLang="zh-CN" sz="1100" dirty="0">
                <a:solidFill>
                  <a:srgbClr val="FFFFFF"/>
                </a:solidFill>
                <a:latin typeface="FrutigerNext LT Regular" pitchFamily="34" charset="0"/>
                <a:ea typeface="华文细黑" pitchFamily="2" charset="-122"/>
              </a:rPr>
              <a:t>:26-30pt</a:t>
            </a:r>
          </a:p>
          <a:p>
            <a:pPr algn="r">
              <a:lnSpc>
                <a:spcPct val="125000"/>
              </a:lnSpc>
            </a:pPr>
            <a:r>
              <a:rPr lang="en-US" altLang="zh-CN" sz="1100" dirty="0">
                <a:solidFill>
                  <a:srgbClr val="FFFFFF"/>
                </a:solidFill>
                <a:latin typeface="FrutigerNext LT Regular" pitchFamily="34" charset="0"/>
                <a:ea typeface="华文细黑" pitchFamily="2" charset="-122"/>
              </a:rPr>
              <a:t>Color::white</a:t>
            </a:r>
          </a:p>
          <a:p>
            <a:pPr algn="r">
              <a:lnSpc>
                <a:spcPct val="125000"/>
              </a:lnSpc>
            </a:pPr>
            <a:r>
              <a:rPr lang="zh-CN" altLang="en-US" sz="1100" dirty="0">
                <a:solidFill>
                  <a:srgbClr val="FFFFFF"/>
                </a:solidFill>
                <a:latin typeface="FrutigerNext LT Regular" pitchFamily="34" charset="0"/>
                <a:ea typeface="ＭＳ Ｐゴシック" pitchFamily="34" charset="-128"/>
              </a:rPr>
              <a:t> </a:t>
            </a:r>
            <a:r>
              <a:rPr lang="en-US" altLang="zh-CN" sz="1100" dirty="0">
                <a:solidFill>
                  <a:srgbClr val="FFFFFF"/>
                </a:solidFill>
                <a:latin typeface="FrutigerNext LT Regular" pitchFamily="34" charset="0"/>
                <a:ea typeface="ＭＳ Ｐゴシック" pitchFamily="34" charset="-128"/>
              </a:rPr>
              <a:t>Corporate Font </a:t>
            </a:r>
            <a:r>
              <a:rPr lang="en-US" altLang="zh-CN" sz="1100" dirty="0">
                <a:solidFill>
                  <a:srgbClr val="FFFFFF"/>
                </a:solidFill>
                <a:latin typeface="FrutigerNext LT Regular" pitchFamily="34" charset="0"/>
                <a:ea typeface="华文细黑" pitchFamily="2" charset="-122"/>
              </a:rPr>
              <a:t>:</a:t>
            </a:r>
          </a:p>
          <a:p>
            <a:pPr algn="r">
              <a:lnSpc>
                <a:spcPct val="125000"/>
              </a:lnSpc>
            </a:pPr>
            <a:r>
              <a:rPr lang="en-US" altLang="zh-CN" sz="1100" dirty="0">
                <a:solidFill>
                  <a:srgbClr val="FFFFFF"/>
                </a:solidFill>
                <a:latin typeface="FrutigerNext LT Regular" pitchFamily="34" charset="0"/>
                <a:ea typeface="华文细黑" pitchFamily="2" charset="-122"/>
              </a:rPr>
              <a:t>FrutigerNext LT Medium</a:t>
            </a:r>
          </a:p>
          <a:p>
            <a:pPr algn="r">
              <a:lnSpc>
                <a:spcPct val="125000"/>
              </a:lnSpc>
            </a:pPr>
            <a:r>
              <a:rPr lang="en-US" altLang="zh-CN" sz="1100" dirty="0">
                <a:solidFill>
                  <a:srgbClr val="FFFFFF"/>
                </a:solidFill>
                <a:latin typeface="FrutigerNext LT Regular" pitchFamily="34" charset="0"/>
                <a:ea typeface="ＭＳ Ｐゴシック" pitchFamily="34" charset="-128"/>
              </a:rPr>
              <a:t>Font to be used by customers and </a:t>
            </a:r>
          </a:p>
          <a:p>
            <a:pPr algn="r">
              <a:lnSpc>
                <a:spcPct val="125000"/>
              </a:lnSpc>
            </a:pPr>
            <a:r>
              <a:rPr lang="en-US" altLang="zh-CN" sz="1100" dirty="0">
                <a:solidFill>
                  <a:srgbClr val="FFFFFF"/>
                </a:solidFill>
                <a:latin typeface="FrutigerNext LT Regular" pitchFamily="34" charset="0"/>
                <a:ea typeface="ＭＳ Ｐゴシック" pitchFamily="34" charset="-128"/>
              </a:rPr>
              <a:t>partners </a:t>
            </a:r>
            <a:r>
              <a:rPr lang="en-US" altLang="zh-CN" sz="1100" dirty="0">
                <a:solidFill>
                  <a:srgbClr val="FFFFFF"/>
                </a:solidFill>
                <a:latin typeface="FrutigerNext LT Regular" pitchFamily="34" charset="0"/>
                <a:ea typeface="华文细黑" pitchFamily="2" charset="-122"/>
              </a:rPr>
              <a:t>: </a:t>
            </a:r>
          </a:p>
          <a:p>
            <a:pPr algn="r">
              <a:lnSpc>
                <a:spcPct val="125000"/>
              </a:lnSpc>
            </a:pPr>
            <a:r>
              <a:rPr lang="en-US" altLang="zh-CN" sz="1100" dirty="0">
                <a:solidFill>
                  <a:srgbClr val="FFFFFF"/>
                </a:solidFill>
                <a:latin typeface="FrutigerNext LT Regular" pitchFamily="34" charset="0"/>
                <a:ea typeface="华文细黑" pitchFamily="2" charset="-122"/>
              </a:rPr>
              <a:t>Arial</a:t>
            </a:r>
          </a:p>
        </p:txBody>
      </p:sp>
      <p:sp>
        <p:nvSpPr>
          <p:cNvPr id="11"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dirty="0">
                <a:latin typeface="FrutigerNext LT Bold" pitchFamily="34" charset="0"/>
                <a:ea typeface="MS PGothic" pitchFamily="34" charset="-128"/>
              </a:rPr>
              <a:t>HUAWEI TECHNOLOGIES CO., LTD.</a:t>
            </a:r>
          </a:p>
        </p:txBody>
      </p:sp>
      <p:pic>
        <p:nvPicPr>
          <p:cNvPr id="12" name="Picture 6" descr="Logo"/>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815" r:id="rId1"/>
  </p:sldLayoutIdLst>
  <p:transition advClick="0" advTm="8000">
    <p:fade thruBlk="1"/>
  </p:transition>
  <p:txStyles>
    <p:titleStyle>
      <a:lvl1pPr algn="l" rtl="0" eaLnBrk="1" fontAlgn="base" hangingPunct="1">
        <a:spcBef>
          <a:spcPct val="0"/>
        </a:spcBef>
        <a:spcAft>
          <a:spcPct val="0"/>
        </a:spcAft>
        <a:defRPr lang="zh-CN" altLang="en-US" sz="3200" b="1" dirty="0">
          <a:solidFill>
            <a:schemeClr val="bg1"/>
          </a:solidFill>
          <a:latin typeface="FrutigerNext LT Medium" pitchFamily="34" charset="0"/>
          <a:ea typeface="黑体" pitchFamily="49" charset="-122"/>
          <a:cs typeface="+mj-cs"/>
        </a:defRPr>
      </a:lvl1pPr>
      <a:lvl2pPr algn="l" rtl="0" eaLnBrk="1" fontAlgn="base" hangingPunct="1">
        <a:spcBef>
          <a:spcPct val="0"/>
        </a:spcBef>
        <a:spcAft>
          <a:spcPct val="0"/>
        </a:spcAft>
        <a:defRPr sz="3200" b="1">
          <a:solidFill>
            <a:schemeClr val="bg1"/>
          </a:solidFill>
          <a:latin typeface="FrutigerNext LT Medium" pitchFamily="34" charset="0"/>
          <a:ea typeface="黑体" pitchFamily="49" charset="-122"/>
          <a:cs typeface="宋体" charset="-122"/>
        </a:defRPr>
      </a:lvl2pPr>
      <a:lvl3pPr algn="l" rtl="0" eaLnBrk="1" fontAlgn="base" hangingPunct="1">
        <a:spcBef>
          <a:spcPct val="0"/>
        </a:spcBef>
        <a:spcAft>
          <a:spcPct val="0"/>
        </a:spcAft>
        <a:defRPr sz="3200" b="1">
          <a:solidFill>
            <a:schemeClr val="bg1"/>
          </a:solidFill>
          <a:latin typeface="FrutigerNext LT Medium" pitchFamily="34" charset="0"/>
          <a:ea typeface="黑体" pitchFamily="49" charset="-122"/>
          <a:cs typeface="宋体" charset="-122"/>
        </a:defRPr>
      </a:lvl3pPr>
      <a:lvl4pPr algn="l" rtl="0" eaLnBrk="1" fontAlgn="base" hangingPunct="1">
        <a:spcBef>
          <a:spcPct val="0"/>
        </a:spcBef>
        <a:spcAft>
          <a:spcPct val="0"/>
        </a:spcAft>
        <a:defRPr sz="3200" b="1">
          <a:solidFill>
            <a:schemeClr val="bg1"/>
          </a:solidFill>
          <a:latin typeface="FrutigerNext LT Medium" pitchFamily="34" charset="0"/>
          <a:ea typeface="黑体" pitchFamily="49" charset="-122"/>
          <a:cs typeface="宋体" charset="-122"/>
        </a:defRPr>
      </a:lvl4pPr>
      <a:lvl5pPr algn="l" rtl="0" eaLnBrk="1" fontAlgn="base" hangingPunct="1">
        <a:spcBef>
          <a:spcPct val="0"/>
        </a:spcBef>
        <a:spcAft>
          <a:spcPct val="0"/>
        </a:spcAft>
        <a:defRPr sz="3200" b="1">
          <a:solidFill>
            <a:schemeClr val="bg1"/>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1" fontAlgn="base" hangingPunct="1">
        <a:spcBef>
          <a:spcPct val="20000"/>
        </a:spcBef>
        <a:spcAft>
          <a:spcPct val="0"/>
        </a:spcAft>
        <a:buClr>
          <a:srgbClr val="990000"/>
        </a:buClr>
        <a:defRPr sz="2400">
          <a:solidFill>
            <a:schemeClr val="bg1"/>
          </a:solidFill>
          <a:latin typeface="FrutigerNext LT Medium" pitchFamily="34" charset="0"/>
          <a:ea typeface="黑体" pitchFamily="49" charset="-122"/>
          <a:cs typeface="+mn-cs"/>
        </a:defRPr>
      </a:lvl1pPr>
      <a:lvl2pPr marL="742950" indent="-285750" algn="l" rtl="0" eaLnBrk="1" fontAlgn="base" hangingPunct="1">
        <a:spcBef>
          <a:spcPct val="20000"/>
        </a:spcBef>
        <a:spcAft>
          <a:spcPct val="0"/>
        </a:spcAft>
        <a:buFont typeface="Arial" charset="0"/>
        <a:buChar char="›"/>
        <a:defRPr sz="2000">
          <a:solidFill>
            <a:schemeClr val="tx1"/>
          </a:solidFill>
          <a:latin typeface="+mn-lt"/>
          <a:ea typeface="+mn-ea"/>
          <a:cs typeface="+mn-cs"/>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1" fontAlgn="base" hangingPunct="1">
        <a:spcBef>
          <a:spcPct val="20000"/>
        </a:spcBef>
        <a:spcAft>
          <a:spcPct val="0"/>
        </a:spcAft>
        <a:buChar char="–"/>
        <a:defRPr sz="16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1" name="Picture 9" descr="封面"/>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1412875"/>
            <a:ext cx="9144000"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2" name="Rectangle 8"/>
          <p:cNvSpPr>
            <a:spLocks noGrp="1" noChangeArrowheads="1"/>
          </p:cNvSpPr>
          <p:nvPr>
            <p:ph type="title"/>
          </p:nvPr>
        </p:nvSpPr>
        <p:spPr bwMode="auto">
          <a:xfrm>
            <a:off x="755650" y="2636838"/>
            <a:ext cx="5688013"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en-US" altLang="zh-CN"/>
              <a:t>Click to edit Master title style</a:t>
            </a:r>
            <a:endParaRPr lang="zh-CN" altLang="en-US"/>
          </a:p>
        </p:txBody>
      </p:sp>
      <p:sp>
        <p:nvSpPr>
          <p:cNvPr id="2053"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dirty="0">
                <a:solidFill>
                  <a:srgbClr val="666666"/>
                </a:solidFill>
                <a:latin typeface="FrutigerNext LT Bold" pitchFamily="34" charset="0"/>
                <a:ea typeface="ＭＳ Ｐゴシック" pitchFamily="34" charset="-128"/>
              </a:rPr>
              <a:t>Security Level: </a:t>
            </a:r>
          </a:p>
        </p:txBody>
      </p:sp>
      <p:sp>
        <p:nvSpPr>
          <p:cNvPr id="81"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dirty="0"/>
          </a:p>
        </p:txBody>
      </p:sp>
      <p:sp>
        <p:nvSpPr>
          <p:cNvPr id="152" name="Text Box 5"/>
          <p:cNvSpPr txBox="1">
            <a:spLocks noChangeArrowheads="1"/>
          </p:cNvSpPr>
          <p:nvPr/>
        </p:nvSpPr>
        <p:spPr bwMode="auto">
          <a:xfrm>
            <a:off x="755650" y="6230938"/>
            <a:ext cx="2967038" cy="21272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a:solidFill>
                  <a:srgbClr val="000000"/>
                </a:solidFill>
                <a:latin typeface="FrutigerNext LT Bold" pitchFamily="34" charset="0"/>
                <a:ea typeface="MS PGothic" pitchFamily="34" charset="-128"/>
              </a:rPr>
              <a:t>HUAWEI TECHNOLOGIES CO., LTD.</a:t>
            </a:r>
          </a:p>
        </p:txBody>
      </p:sp>
      <p:sp>
        <p:nvSpPr>
          <p:cNvPr id="153" name="Text Box 7"/>
          <p:cNvSpPr txBox="1">
            <a:spLocks noChangeArrowheads="1"/>
          </p:cNvSpPr>
          <p:nvPr/>
        </p:nvSpPr>
        <p:spPr bwMode="auto">
          <a:xfrm>
            <a:off x="7229475" y="4019550"/>
            <a:ext cx="1258888" cy="24447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dirty="0">
                <a:solidFill>
                  <a:srgbClr val="FFFFFF"/>
                </a:solidFill>
                <a:latin typeface="FrutigerNext LT Bold" pitchFamily="34" charset="0"/>
                <a:ea typeface="MS PGothic" pitchFamily="34" charset="-128"/>
              </a:rPr>
              <a:t>www.huawei.com</a:t>
            </a:r>
          </a:p>
        </p:txBody>
      </p:sp>
      <p:sp>
        <p:nvSpPr>
          <p:cNvPr id="2127" name="Text Box 79"/>
          <p:cNvSpPr txBox="1">
            <a:spLocks noChangeArrowheads="1"/>
          </p:cNvSpPr>
          <p:nvPr/>
        </p:nvSpPr>
        <p:spPr bwMode="auto">
          <a:xfrm>
            <a:off x="-2884488" y="1330325"/>
            <a:ext cx="2776538" cy="176847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lgn="ctr">
                <a:solidFill>
                  <a:srgbClr val="B2B2B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8345" tIns="39172" rIns="78345" bIns="39172">
            <a:spAutoFit/>
          </a:bodyPr>
          <a:lstStyle>
            <a:lvl1pPr defTabSz="784225" eaLnBrk="0" hangingPunct="0">
              <a:defRPr>
                <a:solidFill>
                  <a:schemeClr val="tx1"/>
                </a:solidFill>
                <a:latin typeface="Calibri" pitchFamily="34" charset="0"/>
                <a:ea typeface="宋体" charset="-122"/>
              </a:defRPr>
            </a:lvl1pPr>
            <a:lvl2pPr marL="390525" defTabSz="784225" eaLnBrk="0" hangingPunct="0">
              <a:defRPr>
                <a:solidFill>
                  <a:schemeClr val="tx1"/>
                </a:solidFill>
                <a:latin typeface="Calibri" pitchFamily="34" charset="0"/>
                <a:ea typeface="宋体" charset="-122"/>
              </a:defRPr>
            </a:lvl2pPr>
            <a:lvl3pPr marL="784225" defTabSz="784225" eaLnBrk="0" hangingPunct="0">
              <a:defRPr>
                <a:solidFill>
                  <a:schemeClr val="tx1"/>
                </a:solidFill>
                <a:latin typeface="Calibri" pitchFamily="34" charset="0"/>
                <a:ea typeface="宋体" charset="-122"/>
              </a:defRPr>
            </a:lvl3pPr>
            <a:lvl4pPr marL="1174750" defTabSz="784225" eaLnBrk="0" hangingPunct="0">
              <a:defRPr>
                <a:solidFill>
                  <a:schemeClr val="tx1"/>
                </a:solidFill>
                <a:latin typeface="Calibri" pitchFamily="34" charset="0"/>
                <a:ea typeface="宋体" charset="-122"/>
              </a:defRPr>
            </a:lvl4pPr>
            <a:lvl5pPr marL="1566863" defTabSz="784225" eaLnBrk="0" hangingPunct="0">
              <a:defRPr>
                <a:solidFill>
                  <a:schemeClr val="tx1"/>
                </a:solidFill>
                <a:latin typeface="Calibri" pitchFamily="34" charset="0"/>
                <a:ea typeface="宋体" charset="-122"/>
              </a:defRPr>
            </a:lvl5pPr>
            <a:lvl6pPr marL="2024063" defTabSz="784225" eaLnBrk="0" fontAlgn="base" hangingPunct="0">
              <a:spcBef>
                <a:spcPct val="0"/>
              </a:spcBef>
              <a:spcAft>
                <a:spcPct val="0"/>
              </a:spcAft>
              <a:defRPr>
                <a:solidFill>
                  <a:schemeClr val="tx1"/>
                </a:solidFill>
                <a:latin typeface="Calibri" pitchFamily="34" charset="0"/>
                <a:ea typeface="宋体" charset="-122"/>
              </a:defRPr>
            </a:lvl6pPr>
            <a:lvl7pPr marL="2481263" defTabSz="784225" eaLnBrk="0" fontAlgn="base" hangingPunct="0">
              <a:spcBef>
                <a:spcPct val="0"/>
              </a:spcBef>
              <a:spcAft>
                <a:spcPct val="0"/>
              </a:spcAft>
              <a:defRPr>
                <a:solidFill>
                  <a:schemeClr val="tx1"/>
                </a:solidFill>
                <a:latin typeface="Calibri" pitchFamily="34" charset="0"/>
                <a:ea typeface="宋体" charset="-122"/>
              </a:defRPr>
            </a:lvl7pPr>
            <a:lvl8pPr marL="2938463" defTabSz="784225" eaLnBrk="0" fontAlgn="base" hangingPunct="0">
              <a:spcBef>
                <a:spcPct val="0"/>
              </a:spcBef>
              <a:spcAft>
                <a:spcPct val="0"/>
              </a:spcAft>
              <a:defRPr>
                <a:solidFill>
                  <a:schemeClr val="tx1"/>
                </a:solidFill>
                <a:latin typeface="Calibri" pitchFamily="34" charset="0"/>
                <a:ea typeface="宋体" charset="-122"/>
              </a:defRPr>
            </a:lvl8pPr>
            <a:lvl9pPr marL="3395663" defTabSz="784225" eaLnBrk="0" fontAlgn="base" hangingPunct="0">
              <a:spcBef>
                <a:spcPct val="0"/>
              </a:spcBef>
              <a:spcAft>
                <a:spcPct val="0"/>
              </a:spcAft>
              <a:defRPr>
                <a:solidFill>
                  <a:schemeClr val="tx1"/>
                </a:solidFill>
                <a:latin typeface="Calibri" pitchFamily="34" charset="0"/>
                <a:ea typeface="宋体" charset="-122"/>
              </a:defRPr>
            </a:lvl9pPr>
          </a:lstStyle>
          <a:p>
            <a:pPr algn="r">
              <a:lnSpc>
                <a:spcPct val="125000"/>
              </a:lnSpc>
            </a:pPr>
            <a:r>
              <a:rPr lang="en-US" sz="1100" noProof="1">
                <a:solidFill>
                  <a:srgbClr val="FFFFFF"/>
                </a:solidFill>
                <a:latin typeface="FrutigerNext LT Regular" pitchFamily="34" charset="0"/>
                <a:ea typeface="ＭＳ Ｐゴシック" pitchFamily="34" charset="-128"/>
              </a:rPr>
              <a:t>Slide title</a:t>
            </a:r>
            <a:r>
              <a:rPr lang="en-US" altLang="zh-CN" sz="1100" dirty="0">
                <a:solidFill>
                  <a:srgbClr val="FFFFFF"/>
                </a:solidFill>
                <a:latin typeface="FrutigerNext LT Regular" pitchFamily="34" charset="0"/>
                <a:ea typeface="ＭＳ Ｐゴシック" pitchFamily="34" charset="-128"/>
              </a:rPr>
              <a:t> </a:t>
            </a:r>
            <a:r>
              <a:rPr lang="en-US" altLang="zh-CN" sz="1100" dirty="0">
                <a:solidFill>
                  <a:srgbClr val="FFFFFF"/>
                </a:solidFill>
                <a:latin typeface="FrutigerNext LT Regular" pitchFamily="34" charset="0"/>
                <a:ea typeface="华文细黑" pitchFamily="2" charset="-122"/>
              </a:rPr>
              <a:t>:40-47pt  </a:t>
            </a:r>
          </a:p>
          <a:p>
            <a:pPr algn="r">
              <a:lnSpc>
                <a:spcPct val="125000"/>
              </a:lnSpc>
            </a:pPr>
            <a:r>
              <a:rPr lang="en-US" sz="1100" noProof="1">
                <a:solidFill>
                  <a:srgbClr val="FFFFFF"/>
                </a:solidFill>
                <a:latin typeface="FrutigerNext LT Regular" pitchFamily="34" charset="0"/>
                <a:ea typeface="ＭＳ Ｐゴシック" pitchFamily="34" charset="-128"/>
              </a:rPr>
              <a:t>Slide subtitle </a:t>
            </a:r>
            <a:r>
              <a:rPr lang="en-US" altLang="zh-CN" sz="1100" dirty="0">
                <a:solidFill>
                  <a:srgbClr val="FFFFFF"/>
                </a:solidFill>
                <a:latin typeface="FrutigerNext LT Regular" pitchFamily="34" charset="0"/>
                <a:ea typeface="华文细黑" pitchFamily="2" charset="-122"/>
              </a:rPr>
              <a:t>:26-30pt</a:t>
            </a:r>
          </a:p>
          <a:p>
            <a:pPr algn="r">
              <a:lnSpc>
                <a:spcPct val="125000"/>
              </a:lnSpc>
            </a:pPr>
            <a:r>
              <a:rPr lang="en-US" altLang="zh-CN" sz="1100" dirty="0">
                <a:solidFill>
                  <a:srgbClr val="FFFFFF"/>
                </a:solidFill>
                <a:latin typeface="FrutigerNext LT Regular" pitchFamily="34" charset="0"/>
                <a:ea typeface="华文细黑" pitchFamily="2" charset="-122"/>
              </a:rPr>
              <a:t>Color::white</a:t>
            </a:r>
          </a:p>
          <a:p>
            <a:pPr algn="r">
              <a:lnSpc>
                <a:spcPct val="125000"/>
              </a:lnSpc>
            </a:pPr>
            <a:r>
              <a:rPr lang="zh-CN" altLang="en-US" sz="1100" dirty="0">
                <a:solidFill>
                  <a:srgbClr val="FFFFFF"/>
                </a:solidFill>
                <a:latin typeface="FrutigerNext LT Regular" pitchFamily="34" charset="0"/>
                <a:ea typeface="ＭＳ Ｐゴシック" pitchFamily="34" charset="-128"/>
              </a:rPr>
              <a:t> </a:t>
            </a:r>
            <a:r>
              <a:rPr lang="en-US" altLang="zh-CN" sz="1100" dirty="0">
                <a:solidFill>
                  <a:srgbClr val="FFFFFF"/>
                </a:solidFill>
                <a:latin typeface="FrutigerNext LT Regular" pitchFamily="34" charset="0"/>
                <a:ea typeface="ＭＳ Ｐゴシック" pitchFamily="34" charset="-128"/>
              </a:rPr>
              <a:t>Corporate Font </a:t>
            </a:r>
            <a:r>
              <a:rPr lang="en-US" altLang="zh-CN" sz="1100" dirty="0">
                <a:solidFill>
                  <a:srgbClr val="FFFFFF"/>
                </a:solidFill>
                <a:latin typeface="FrutigerNext LT Regular" pitchFamily="34" charset="0"/>
                <a:ea typeface="华文细黑" pitchFamily="2" charset="-122"/>
              </a:rPr>
              <a:t>:</a:t>
            </a:r>
          </a:p>
          <a:p>
            <a:pPr algn="r">
              <a:lnSpc>
                <a:spcPct val="125000"/>
              </a:lnSpc>
            </a:pPr>
            <a:r>
              <a:rPr lang="en-US" altLang="zh-CN" sz="1100" dirty="0">
                <a:solidFill>
                  <a:srgbClr val="FFFFFF"/>
                </a:solidFill>
                <a:latin typeface="FrutigerNext LT Regular" pitchFamily="34" charset="0"/>
                <a:ea typeface="华文细黑" pitchFamily="2" charset="-122"/>
              </a:rPr>
              <a:t>FrutigerNext LT Medium</a:t>
            </a:r>
          </a:p>
          <a:p>
            <a:pPr algn="r">
              <a:lnSpc>
                <a:spcPct val="125000"/>
              </a:lnSpc>
            </a:pPr>
            <a:r>
              <a:rPr lang="en-US" altLang="zh-CN" sz="1100" dirty="0">
                <a:solidFill>
                  <a:srgbClr val="FFFFFF"/>
                </a:solidFill>
                <a:latin typeface="FrutigerNext LT Regular" pitchFamily="34" charset="0"/>
                <a:ea typeface="ＭＳ Ｐゴシック" pitchFamily="34" charset="-128"/>
              </a:rPr>
              <a:t>Font to be used by customers and </a:t>
            </a:r>
          </a:p>
          <a:p>
            <a:pPr algn="r">
              <a:lnSpc>
                <a:spcPct val="125000"/>
              </a:lnSpc>
            </a:pPr>
            <a:r>
              <a:rPr lang="en-US" altLang="zh-CN" sz="1100" dirty="0">
                <a:solidFill>
                  <a:srgbClr val="FFFFFF"/>
                </a:solidFill>
                <a:latin typeface="FrutigerNext LT Regular" pitchFamily="34" charset="0"/>
                <a:ea typeface="ＭＳ Ｐゴシック" pitchFamily="34" charset="-128"/>
              </a:rPr>
              <a:t>partners </a:t>
            </a:r>
            <a:r>
              <a:rPr lang="en-US" altLang="zh-CN" sz="1100" dirty="0">
                <a:solidFill>
                  <a:srgbClr val="FFFFFF"/>
                </a:solidFill>
                <a:latin typeface="FrutigerNext LT Regular" pitchFamily="34" charset="0"/>
                <a:ea typeface="华文细黑" pitchFamily="2" charset="-122"/>
              </a:rPr>
              <a:t>: </a:t>
            </a:r>
          </a:p>
          <a:p>
            <a:pPr algn="r">
              <a:lnSpc>
                <a:spcPct val="125000"/>
              </a:lnSpc>
            </a:pPr>
            <a:r>
              <a:rPr lang="en-US" altLang="zh-CN" sz="1100" dirty="0">
                <a:solidFill>
                  <a:srgbClr val="FFFFFF"/>
                </a:solidFill>
                <a:latin typeface="FrutigerNext LT Regular" pitchFamily="34" charset="0"/>
                <a:ea typeface="华文细黑" pitchFamily="2" charset="-122"/>
              </a:rPr>
              <a:t>Arial</a:t>
            </a:r>
          </a:p>
        </p:txBody>
      </p:sp>
      <p:pic>
        <p:nvPicPr>
          <p:cNvPr id="11" name="Picture 6" descr="Logo"/>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816" r:id="rId1"/>
  </p:sldLayoutIdLst>
  <p:transition advClick="0" advTm="8000">
    <p:fade thruBlk="1"/>
  </p:transition>
  <p:txStyles>
    <p:titleStyle>
      <a:lvl1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0"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a:solidFill>
                  <a:srgbClr val="000000"/>
                </a:solidFill>
                <a:latin typeface="FrutigerNext LT Bold" pitchFamily="34" charset="0"/>
                <a:ea typeface="MS PGothic" pitchFamily="34" charset="-128"/>
              </a:rPr>
              <a:t>HUAWEI TECHNOLOGIES CO., LTD.</a:t>
            </a:r>
          </a:p>
        </p:txBody>
      </p:sp>
      <p:pic>
        <p:nvPicPr>
          <p:cNvPr id="5125" name="Picture 6" descr="Logo"/>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7" name="Rectangle 8"/>
          <p:cNvSpPr>
            <a:spLocks noGrp="1" noChangeArrowheads="1"/>
          </p:cNvSpPr>
          <p:nvPr>
            <p:ph type="title"/>
          </p:nvPr>
        </p:nvSpPr>
        <p:spPr bwMode="auto">
          <a:xfrm>
            <a:off x="755650" y="4508500"/>
            <a:ext cx="5903913" cy="579438"/>
          </a:xfrm>
          <a:prstGeom prst="rect">
            <a:avLst/>
          </a:prstGeom>
          <a:noFill/>
          <a:ln>
            <a:noFill/>
          </a:ln>
          <a:effectLst/>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en-US" altLang="zh-CN"/>
              <a:t>Click to edit Master title style</a:t>
            </a:r>
            <a:endParaRPr lang="zh-CN" altLang="en-US"/>
          </a:p>
        </p:txBody>
      </p:sp>
      <p:sp>
        <p:nvSpPr>
          <p:cNvPr id="5128"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dirty="0">
                <a:solidFill>
                  <a:srgbClr val="666666"/>
                </a:solidFill>
                <a:latin typeface="FrutigerNext LT Bold" pitchFamily="34" charset="0"/>
                <a:ea typeface="ＭＳ Ｐゴシック" pitchFamily="34" charset="-128"/>
              </a:rPr>
              <a:t>Security Level: </a:t>
            </a:r>
          </a:p>
        </p:txBody>
      </p:sp>
      <p:sp>
        <p:nvSpPr>
          <p:cNvPr id="85"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dirty="0"/>
          </a:p>
        </p:txBody>
      </p:sp>
      <p:sp>
        <p:nvSpPr>
          <p:cNvPr id="5200" name="Text Box 80"/>
          <p:cNvSpPr txBox="1">
            <a:spLocks noChangeArrowheads="1"/>
          </p:cNvSpPr>
          <p:nvPr/>
        </p:nvSpPr>
        <p:spPr bwMode="auto">
          <a:xfrm>
            <a:off x="-2884488" y="1330325"/>
            <a:ext cx="2776538" cy="176847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lgn="ctr">
                <a:solidFill>
                  <a:srgbClr val="B2B2B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8345" tIns="39172" rIns="78345" bIns="39172">
            <a:spAutoFit/>
          </a:bodyPr>
          <a:lstStyle>
            <a:lvl1pPr defTabSz="784225" eaLnBrk="0" hangingPunct="0">
              <a:defRPr>
                <a:solidFill>
                  <a:schemeClr val="tx1"/>
                </a:solidFill>
                <a:latin typeface="Calibri" pitchFamily="34" charset="0"/>
                <a:ea typeface="宋体" charset="-122"/>
              </a:defRPr>
            </a:lvl1pPr>
            <a:lvl2pPr marL="390525" defTabSz="784225" eaLnBrk="0" hangingPunct="0">
              <a:defRPr>
                <a:solidFill>
                  <a:schemeClr val="tx1"/>
                </a:solidFill>
                <a:latin typeface="Calibri" pitchFamily="34" charset="0"/>
                <a:ea typeface="宋体" charset="-122"/>
              </a:defRPr>
            </a:lvl2pPr>
            <a:lvl3pPr marL="784225" defTabSz="784225" eaLnBrk="0" hangingPunct="0">
              <a:defRPr>
                <a:solidFill>
                  <a:schemeClr val="tx1"/>
                </a:solidFill>
                <a:latin typeface="Calibri" pitchFamily="34" charset="0"/>
                <a:ea typeface="宋体" charset="-122"/>
              </a:defRPr>
            </a:lvl3pPr>
            <a:lvl4pPr marL="1174750" defTabSz="784225" eaLnBrk="0" hangingPunct="0">
              <a:defRPr>
                <a:solidFill>
                  <a:schemeClr val="tx1"/>
                </a:solidFill>
                <a:latin typeface="Calibri" pitchFamily="34" charset="0"/>
                <a:ea typeface="宋体" charset="-122"/>
              </a:defRPr>
            </a:lvl4pPr>
            <a:lvl5pPr marL="1566863" defTabSz="784225" eaLnBrk="0" hangingPunct="0">
              <a:defRPr>
                <a:solidFill>
                  <a:schemeClr val="tx1"/>
                </a:solidFill>
                <a:latin typeface="Calibri" pitchFamily="34" charset="0"/>
                <a:ea typeface="宋体" charset="-122"/>
              </a:defRPr>
            </a:lvl5pPr>
            <a:lvl6pPr marL="2024063" defTabSz="784225" eaLnBrk="0" fontAlgn="base" hangingPunct="0">
              <a:spcBef>
                <a:spcPct val="0"/>
              </a:spcBef>
              <a:spcAft>
                <a:spcPct val="0"/>
              </a:spcAft>
              <a:defRPr>
                <a:solidFill>
                  <a:schemeClr val="tx1"/>
                </a:solidFill>
                <a:latin typeface="Calibri" pitchFamily="34" charset="0"/>
                <a:ea typeface="宋体" charset="-122"/>
              </a:defRPr>
            </a:lvl6pPr>
            <a:lvl7pPr marL="2481263" defTabSz="784225" eaLnBrk="0" fontAlgn="base" hangingPunct="0">
              <a:spcBef>
                <a:spcPct val="0"/>
              </a:spcBef>
              <a:spcAft>
                <a:spcPct val="0"/>
              </a:spcAft>
              <a:defRPr>
                <a:solidFill>
                  <a:schemeClr val="tx1"/>
                </a:solidFill>
                <a:latin typeface="Calibri" pitchFamily="34" charset="0"/>
                <a:ea typeface="宋体" charset="-122"/>
              </a:defRPr>
            </a:lvl7pPr>
            <a:lvl8pPr marL="2938463" defTabSz="784225" eaLnBrk="0" fontAlgn="base" hangingPunct="0">
              <a:spcBef>
                <a:spcPct val="0"/>
              </a:spcBef>
              <a:spcAft>
                <a:spcPct val="0"/>
              </a:spcAft>
              <a:defRPr>
                <a:solidFill>
                  <a:schemeClr val="tx1"/>
                </a:solidFill>
                <a:latin typeface="Calibri" pitchFamily="34" charset="0"/>
                <a:ea typeface="宋体" charset="-122"/>
              </a:defRPr>
            </a:lvl8pPr>
            <a:lvl9pPr marL="3395663" defTabSz="784225" eaLnBrk="0" fontAlgn="base" hangingPunct="0">
              <a:spcBef>
                <a:spcPct val="0"/>
              </a:spcBef>
              <a:spcAft>
                <a:spcPct val="0"/>
              </a:spcAft>
              <a:defRPr>
                <a:solidFill>
                  <a:schemeClr val="tx1"/>
                </a:solidFill>
                <a:latin typeface="Calibri" pitchFamily="34" charset="0"/>
                <a:ea typeface="宋体" charset="-122"/>
              </a:defRPr>
            </a:lvl9pPr>
          </a:lstStyle>
          <a:p>
            <a:pPr algn="r">
              <a:lnSpc>
                <a:spcPct val="125000"/>
              </a:lnSpc>
            </a:pPr>
            <a:r>
              <a:rPr lang="en-US" sz="1100" noProof="1">
                <a:solidFill>
                  <a:srgbClr val="FFFFFF"/>
                </a:solidFill>
                <a:latin typeface="FrutigerNext LT Regular" pitchFamily="34" charset="0"/>
                <a:ea typeface="ＭＳ Ｐゴシック" pitchFamily="34" charset="-128"/>
              </a:rPr>
              <a:t>Slide title</a:t>
            </a:r>
            <a:r>
              <a:rPr lang="en-US" altLang="zh-CN" sz="1100" dirty="0">
                <a:solidFill>
                  <a:srgbClr val="FFFFFF"/>
                </a:solidFill>
                <a:latin typeface="FrutigerNext LT Regular" pitchFamily="34" charset="0"/>
                <a:ea typeface="ＭＳ Ｐゴシック" pitchFamily="34" charset="-128"/>
              </a:rPr>
              <a:t> </a:t>
            </a:r>
            <a:r>
              <a:rPr lang="en-US" altLang="zh-CN" sz="1100" dirty="0">
                <a:solidFill>
                  <a:srgbClr val="FFFFFF"/>
                </a:solidFill>
                <a:latin typeface="FrutigerNext LT Regular" pitchFamily="34" charset="0"/>
                <a:ea typeface="华文细黑" pitchFamily="2" charset="-122"/>
              </a:rPr>
              <a:t>:40-47pt  </a:t>
            </a:r>
          </a:p>
          <a:p>
            <a:pPr algn="r">
              <a:lnSpc>
                <a:spcPct val="125000"/>
              </a:lnSpc>
            </a:pPr>
            <a:r>
              <a:rPr lang="en-US" sz="1100" noProof="1">
                <a:solidFill>
                  <a:srgbClr val="FFFFFF"/>
                </a:solidFill>
                <a:latin typeface="FrutigerNext LT Regular" pitchFamily="34" charset="0"/>
                <a:ea typeface="ＭＳ Ｐゴシック" pitchFamily="34" charset="-128"/>
              </a:rPr>
              <a:t>Slide subtitle </a:t>
            </a:r>
            <a:r>
              <a:rPr lang="en-US" altLang="zh-CN" sz="1100" dirty="0">
                <a:solidFill>
                  <a:srgbClr val="FFFFFF"/>
                </a:solidFill>
                <a:latin typeface="FrutigerNext LT Regular" pitchFamily="34" charset="0"/>
                <a:ea typeface="华文细黑" pitchFamily="2" charset="-122"/>
              </a:rPr>
              <a:t>:26-30pt</a:t>
            </a:r>
          </a:p>
          <a:p>
            <a:pPr algn="r">
              <a:lnSpc>
                <a:spcPct val="125000"/>
              </a:lnSpc>
            </a:pPr>
            <a:r>
              <a:rPr lang="en-US" altLang="zh-CN" sz="1100" dirty="0">
                <a:solidFill>
                  <a:srgbClr val="FFFFFF"/>
                </a:solidFill>
                <a:latin typeface="FrutigerNext LT Regular" pitchFamily="34" charset="0"/>
                <a:ea typeface="华文细黑" pitchFamily="2" charset="-122"/>
              </a:rPr>
              <a:t>Color::white</a:t>
            </a:r>
          </a:p>
          <a:p>
            <a:pPr algn="r">
              <a:lnSpc>
                <a:spcPct val="125000"/>
              </a:lnSpc>
            </a:pPr>
            <a:r>
              <a:rPr lang="zh-CN" altLang="en-US" sz="1100" dirty="0">
                <a:solidFill>
                  <a:srgbClr val="FFFFFF"/>
                </a:solidFill>
                <a:latin typeface="FrutigerNext LT Regular" pitchFamily="34" charset="0"/>
                <a:ea typeface="ＭＳ Ｐゴシック" pitchFamily="34" charset="-128"/>
              </a:rPr>
              <a:t> </a:t>
            </a:r>
            <a:r>
              <a:rPr lang="en-US" altLang="zh-CN" sz="1100" dirty="0">
                <a:solidFill>
                  <a:srgbClr val="FFFFFF"/>
                </a:solidFill>
                <a:latin typeface="FrutigerNext LT Regular" pitchFamily="34" charset="0"/>
                <a:ea typeface="ＭＳ Ｐゴシック" pitchFamily="34" charset="-128"/>
              </a:rPr>
              <a:t>Corporate Font </a:t>
            </a:r>
            <a:r>
              <a:rPr lang="en-US" altLang="zh-CN" sz="1100" dirty="0">
                <a:solidFill>
                  <a:srgbClr val="FFFFFF"/>
                </a:solidFill>
                <a:latin typeface="FrutigerNext LT Regular" pitchFamily="34" charset="0"/>
                <a:ea typeface="华文细黑" pitchFamily="2" charset="-122"/>
              </a:rPr>
              <a:t>:</a:t>
            </a:r>
          </a:p>
          <a:p>
            <a:pPr algn="r">
              <a:lnSpc>
                <a:spcPct val="125000"/>
              </a:lnSpc>
            </a:pPr>
            <a:r>
              <a:rPr lang="en-US" altLang="zh-CN" sz="1100" dirty="0">
                <a:solidFill>
                  <a:srgbClr val="FFFFFF"/>
                </a:solidFill>
                <a:latin typeface="FrutigerNext LT Regular" pitchFamily="34" charset="0"/>
                <a:ea typeface="华文细黑" pitchFamily="2" charset="-122"/>
              </a:rPr>
              <a:t>FrutigerNext LT Medium</a:t>
            </a:r>
          </a:p>
          <a:p>
            <a:pPr algn="r">
              <a:lnSpc>
                <a:spcPct val="125000"/>
              </a:lnSpc>
            </a:pPr>
            <a:r>
              <a:rPr lang="en-US" altLang="zh-CN" sz="1100" dirty="0">
                <a:solidFill>
                  <a:srgbClr val="FFFFFF"/>
                </a:solidFill>
                <a:latin typeface="FrutigerNext LT Regular" pitchFamily="34" charset="0"/>
                <a:ea typeface="ＭＳ Ｐゴシック" pitchFamily="34" charset="-128"/>
              </a:rPr>
              <a:t>Font to be used by customers and </a:t>
            </a:r>
          </a:p>
          <a:p>
            <a:pPr algn="r">
              <a:lnSpc>
                <a:spcPct val="125000"/>
              </a:lnSpc>
            </a:pPr>
            <a:r>
              <a:rPr lang="en-US" altLang="zh-CN" sz="1100" dirty="0">
                <a:solidFill>
                  <a:srgbClr val="FFFFFF"/>
                </a:solidFill>
                <a:latin typeface="FrutigerNext LT Regular" pitchFamily="34" charset="0"/>
                <a:ea typeface="ＭＳ Ｐゴシック" pitchFamily="34" charset="-128"/>
              </a:rPr>
              <a:t>partners </a:t>
            </a:r>
            <a:r>
              <a:rPr lang="en-US" altLang="zh-CN" sz="1100" dirty="0">
                <a:solidFill>
                  <a:srgbClr val="FFFFFF"/>
                </a:solidFill>
                <a:latin typeface="FrutigerNext LT Regular" pitchFamily="34" charset="0"/>
                <a:ea typeface="华文细黑" pitchFamily="2" charset="-122"/>
              </a:rPr>
              <a:t>: </a:t>
            </a:r>
          </a:p>
          <a:p>
            <a:pPr algn="r">
              <a:lnSpc>
                <a:spcPct val="125000"/>
              </a:lnSpc>
            </a:pPr>
            <a:r>
              <a:rPr lang="en-US" altLang="zh-CN" sz="1100" dirty="0">
                <a:solidFill>
                  <a:srgbClr val="FFFFFF"/>
                </a:solidFill>
                <a:latin typeface="FrutigerNext LT Regular" pitchFamily="34" charset="0"/>
                <a:ea typeface="华文细黑" pitchFamily="2" charset="-122"/>
              </a:rPr>
              <a:t>Arial</a:t>
            </a:r>
          </a:p>
        </p:txBody>
      </p:sp>
      <p:pic>
        <p:nvPicPr>
          <p:cNvPr id="5201" name="Picture 81" descr="200016582-001副本"/>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a:solidFill>
                  <a:srgbClr val="FFFFFF"/>
                </a:solidFill>
              </a14:hiddenFill>
            </a:ext>
          </a:extLst>
        </p:spPr>
      </p:pic>
      <p:pic>
        <p:nvPicPr>
          <p:cNvPr id="5202" name="Picture 82" descr="未标题-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a:solidFill>
                  <a:srgbClr val="FFFFFF"/>
                </a:solidFill>
              </a14:hiddenFill>
            </a:ext>
          </a:extLst>
        </p:spPr>
      </p:pic>
      <p:sp>
        <p:nvSpPr>
          <p:cNvPr id="8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dirty="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7" r:id="rId1"/>
  </p:sldLayoutIdLst>
  <p:transition advClick="0" advTm="8000">
    <p:fade thruBlk="1"/>
  </p:transition>
  <p:txStyles>
    <p:titleStyle>
      <a:lvl1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149" name="Rectangle 8"/>
          <p:cNvSpPr>
            <a:spLocks noGrp="1" noChangeArrowheads="1"/>
          </p:cNvSpPr>
          <p:nvPr>
            <p:ph type="title"/>
          </p:nvPr>
        </p:nvSpPr>
        <p:spPr bwMode="auto">
          <a:xfrm>
            <a:off x="755650" y="4508500"/>
            <a:ext cx="6048375"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en-US" altLang="zh-CN"/>
              <a:t>Click to edit Master title style</a:t>
            </a:r>
            <a:endParaRPr lang="zh-CN" altLang="en-US"/>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dirty="0">
                <a:latin typeface="FrutigerNext LT Bold" pitchFamily="34" charset="0"/>
                <a:ea typeface="MS PGothic" pitchFamily="34" charset="-128"/>
              </a:rPr>
              <a:t>HUAWEI TECHNOLOGIES CO., LTD.</a:t>
            </a:r>
          </a:p>
        </p:txBody>
      </p:sp>
      <p:pic>
        <p:nvPicPr>
          <p:cNvPr id="6151" name="Picture 6" descr="Logo"/>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2"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dirty="0">
                <a:solidFill>
                  <a:srgbClr val="666666"/>
                </a:solidFill>
                <a:latin typeface="FrutigerNext LT Bold" pitchFamily="34" charset="0"/>
                <a:ea typeface="ＭＳ Ｐゴシック"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dirty="0"/>
          </a:p>
        </p:txBody>
      </p:sp>
      <p:sp>
        <p:nvSpPr>
          <p:cNvPr id="6224" name="Text Box 80"/>
          <p:cNvSpPr txBox="1">
            <a:spLocks noChangeArrowheads="1"/>
          </p:cNvSpPr>
          <p:nvPr/>
        </p:nvSpPr>
        <p:spPr bwMode="auto">
          <a:xfrm>
            <a:off x="-2884488" y="1330325"/>
            <a:ext cx="2776538" cy="176847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lgn="ctr">
                <a:solidFill>
                  <a:srgbClr val="B2B2B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8345" tIns="39172" rIns="78345" bIns="39172">
            <a:spAutoFit/>
          </a:bodyPr>
          <a:lstStyle>
            <a:lvl1pPr defTabSz="784225" eaLnBrk="0" hangingPunct="0">
              <a:defRPr>
                <a:solidFill>
                  <a:schemeClr val="tx1"/>
                </a:solidFill>
                <a:latin typeface="Calibri" pitchFamily="34" charset="0"/>
                <a:ea typeface="宋体" charset="-122"/>
              </a:defRPr>
            </a:lvl1pPr>
            <a:lvl2pPr marL="390525" defTabSz="784225" eaLnBrk="0" hangingPunct="0">
              <a:defRPr>
                <a:solidFill>
                  <a:schemeClr val="tx1"/>
                </a:solidFill>
                <a:latin typeface="Calibri" pitchFamily="34" charset="0"/>
                <a:ea typeface="宋体" charset="-122"/>
              </a:defRPr>
            </a:lvl2pPr>
            <a:lvl3pPr marL="784225" defTabSz="784225" eaLnBrk="0" hangingPunct="0">
              <a:defRPr>
                <a:solidFill>
                  <a:schemeClr val="tx1"/>
                </a:solidFill>
                <a:latin typeface="Calibri" pitchFamily="34" charset="0"/>
                <a:ea typeface="宋体" charset="-122"/>
              </a:defRPr>
            </a:lvl3pPr>
            <a:lvl4pPr marL="1174750" defTabSz="784225" eaLnBrk="0" hangingPunct="0">
              <a:defRPr>
                <a:solidFill>
                  <a:schemeClr val="tx1"/>
                </a:solidFill>
                <a:latin typeface="Calibri" pitchFamily="34" charset="0"/>
                <a:ea typeface="宋体" charset="-122"/>
              </a:defRPr>
            </a:lvl4pPr>
            <a:lvl5pPr marL="1566863" defTabSz="784225" eaLnBrk="0" hangingPunct="0">
              <a:defRPr>
                <a:solidFill>
                  <a:schemeClr val="tx1"/>
                </a:solidFill>
                <a:latin typeface="Calibri" pitchFamily="34" charset="0"/>
                <a:ea typeface="宋体" charset="-122"/>
              </a:defRPr>
            </a:lvl5pPr>
            <a:lvl6pPr marL="2024063" defTabSz="784225" eaLnBrk="0" fontAlgn="base" hangingPunct="0">
              <a:spcBef>
                <a:spcPct val="0"/>
              </a:spcBef>
              <a:spcAft>
                <a:spcPct val="0"/>
              </a:spcAft>
              <a:defRPr>
                <a:solidFill>
                  <a:schemeClr val="tx1"/>
                </a:solidFill>
                <a:latin typeface="Calibri" pitchFamily="34" charset="0"/>
                <a:ea typeface="宋体" charset="-122"/>
              </a:defRPr>
            </a:lvl6pPr>
            <a:lvl7pPr marL="2481263" defTabSz="784225" eaLnBrk="0" fontAlgn="base" hangingPunct="0">
              <a:spcBef>
                <a:spcPct val="0"/>
              </a:spcBef>
              <a:spcAft>
                <a:spcPct val="0"/>
              </a:spcAft>
              <a:defRPr>
                <a:solidFill>
                  <a:schemeClr val="tx1"/>
                </a:solidFill>
                <a:latin typeface="Calibri" pitchFamily="34" charset="0"/>
                <a:ea typeface="宋体" charset="-122"/>
              </a:defRPr>
            </a:lvl7pPr>
            <a:lvl8pPr marL="2938463" defTabSz="784225" eaLnBrk="0" fontAlgn="base" hangingPunct="0">
              <a:spcBef>
                <a:spcPct val="0"/>
              </a:spcBef>
              <a:spcAft>
                <a:spcPct val="0"/>
              </a:spcAft>
              <a:defRPr>
                <a:solidFill>
                  <a:schemeClr val="tx1"/>
                </a:solidFill>
                <a:latin typeface="Calibri" pitchFamily="34" charset="0"/>
                <a:ea typeface="宋体" charset="-122"/>
              </a:defRPr>
            </a:lvl8pPr>
            <a:lvl9pPr marL="3395663" defTabSz="784225" eaLnBrk="0" fontAlgn="base" hangingPunct="0">
              <a:spcBef>
                <a:spcPct val="0"/>
              </a:spcBef>
              <a:spcAft>
                <a:spcPct val="0"/>
              </a:spcAft>
              <a:defRPr>
                <a:solidFill>
                  <a:schemeClr val="tx1"/>
                </a:solidFill>
                <a:latin typeface="Calibri" pitchFamily="34" charset="0"/>
                <a:ea typeface="宋体" charset="-122"/>
              </a:defRPr>
            </a:lvl9pPr>
          </a:lstStyle>
          <a:p>
            <a:pPr algn="r">
              <a:lnSpc>
                <a:spcPct val="125000"/>
              </a:lnSpc>
            </a:pPr>
            <a:r>
              <a:rPr lang="en-US" sz="1100" noProof="1">
                <a:solidFill>
                  <a:srgbClr val="FFFFFF"/>
                </a:solidFill>
                <a:latin typeface="FrutigerNext LT Regular" pitchFamily="34" charset="0"/>
                <a:ea typeface="ＭＳ Ｐゴシック" pitchFamily="34" charset="-128"/>
              </a:rPr>
              <a:t>Slide title</a:t>
            </a:r>
            <a:r>
              <a:rPr lang="en-US" altLang="zh-CN" sz="1100" dirty="0">
                <a:solidFill>
                  <a:srgbClr val="FFFFFF"/>
                </a:solidFill>
                <a:latin typeface="FrutigerNext LT Regular" pitchFamily="34" charset="0"/>
                <a:ea typeface="ＭＳ Ｐゴシック" pitchFamily="34" charset="-128"/>
              </a:rPr>
              <a:t> </a:t>
            </a:r>
            <a:r>
              <a:rPr lang="en-US" altLang="zh-CN" sz="1100" dirty="0">
                <a:solidFill>
                  <a:srgbClr val="FFFFFF"/>
                </a:solidFill>
                <a:latin typeface="FrutigerNext LT Regular" pitchFamily="34" charset="0"/>
                <a:ea typeface="华文细黑" pitchFamily="2" charset="-122"/>
              </a:rPr>
              <a:t>:40-47pt  </a:t>
            </a:r>
          </a:p>
          <a:p>
            <a:pPr algn="r">
              <a:lnSpc>
                <a:spcPct val="125000"/>
              </a:lnSpc>
            </a:pPr>
            <a:r>
              <a:rPr lang="en-US" sz="1100" noProof="1">
                <a:solidFill>
                  <a:srgbClr val="FFFFFF"/>
                </a:solidFill>
                <a:latin typeface="FrutigerNext LT Regular" pitchFamily="34" charset="0"/>
                <a:ea typeface="ＭＳ Ｐゴシック" pitchFamily="34" charset="-128"/>
              </a:rPr>
              <a:t>Slide subtitle </a:t>
            </a:r>
            <a:r>
              <a:rPr lang="en-US" altLang="zh-CN" sz="1100" dirty="0">
                <a:solidFill>
                  <a:srgbClr val="FFFFFF"/>
                </a:solidFill>
                <a:latin typeface="FrutigerNext LT Regular" pitchFamily="34" charset="0"/>
                <a:ea typeface="华文细黑" pitchFamily="2" charset="-122"/>
              </a:rPr>
              <a:t>:26-30pt</a:t>
            </a:r>
          </a:p>
          <a:p>
            <a:pPr algn="r">
              <a:lnSpc>
                <a:spcPct val="125000"/>
              </a:lnSpc>
            </a:pPr>
            <a:r>
              <a:rPr lang="en-US" altLang="zh-CN" sz="1100" dirty="0">
                <a:solidFill>
                  <a:srgbClr val="FFFFFF"/>
                </a:solidFill>
                <a:latin typeface="FrutigerNext LT Regular" pitchFamily="34" charset="0"/>
                <a:ea typeface="华文细黑" pitchFamily="2" charset="-122"/>
              </a:rPr>
              <a:t>Color::white</a:t>
            </a:r>
          </a:p>
          <a:p>
            <a:pPr algn="r">
              <a:lnSpc>
                <a:spcPct val="125000"/>
              </a:lnSpc>
            </a:pPr>
            <a:r>
              <a:rPr lang="zh-CN" altLang="en-US" sz="1100" dirty="0">
                <a:solidFill>
                  <a:srgbClr val="FFFFFF"/>
                </a:solidFill>
                <a:latin typeface="FrutigerNext LT Regular" pitchFamily="34" charset="0"/>
                <a:ea typeface="ＭＳ Ｐゴシック" pitchFamily="34" charset="-128"/>
              </a:rPr>
              <a:t> </a:t>
            </a:r>
            <a:r>
              <a:rPr lang="en-US" altLang="zh-CN" sz="1100" dirty="0">
                <a:solidFill>
                  <a:srgbClr val="FFFFFF"/>
                </a:solidFill>
                <a:latin typeface="FrutigerNext LT Regular" pitchFamily="34" charset="0"/>
                <a:ea typeface="ＭＳ Ｐゴシック" pitchFamily="34" charset="-128"/>
              </a:rPr>
              <a:t>Corporate Font </a:t>
            </a:r>
            <a:r>
              <a:rPr lang="en-US" altLang="zh-CN" sz="1100" dirty="0">
                <a:solidFill>
                  <a:srgbClr val="FFFFFF"/>
                </a:solidFill>
                <a:latin typeface="FrutigerNext LT Regular" pitchFamily="34" charset="0"/>
                <a:ea typeface="华文细黑" pitchFamily="2" charset="-122"/>
              </a:rPr>
              <a:t>:</a:t>
            </a:r>
          </a:p>
          <a:p>
            <a:pPr algn="r">
              <a:lnSpc>
                <a:spcPct val="125000"/>
              </a:lnSpc>
            </a:pPr>
            <a:r>
              <a:rPr lang="en-US" altLang="zh-CN" sz="1100" dirty="0">
                <a:solidFill>
                  <a:srgbClr val="FFFFFF"/>
                </a:solidFill>
                <a:latin typeface="FrutigerNext LT Regular" pitchFamily="34" charset="0"/>
                <a:ea typeface="华文细黑" pitchFamily="2" charset="-122"/>
              </a:rPr>
              <a:t>FrutigerNext LT Medium</a:t>
            </a:r>
          </a:p>
          <a:p>
            <a:pPr algn="r">
              <a:lnSpc>
                <a:spcPct val="125000"/>
              </a:lnSpc>
            </a:pPr>
            <a:r>
              <a:rPr lang="en-US" altLang="zh-CN" sz="1100" dirty="0">
                <a:solidFill>
                  <a:srgbClr val="FFFFFF"/>
                </a:solidFill>
                <a:latin typeface="FrutigerNext LT Regular" pitchFamily="34" charset="0"/>
                <a:ea typeface="ＭＳ Ｐゴシック" pitchFamily="34" charset="-128"/>
              </a:rPr>
              <a:t>Font to be used by customers and </a:t>
            </a:r>
          </a:p>
          <a:p>
            <a:pPr algn="r">
              <a:lnSpc>
                <a:spcPct val="125000"/>
              </a:lnSpc>
            </a:pPr>
            <a:r>
              <a:rPr lang="en-US" altLang="zh-CN" sz="1100" dirty="0">
                <a:solidFill>
                  <a:srgbClr val="FFFFFF"/>
                </a:solidFill>
                <a:latin typeface="FrutigerNext LT Regular" pitchFamily="34" charset="0"/>
                <a:ea typeface="ＭＳ Ｐゴシック" pitchFamily="34" charset="-128"/>
              </a:rPr>
              <a:t>partners </a:t>
            </a:r>
            <a:r>
              <a:rPr lang="en-US" altLang="zh-CN" sz="1100" dirty="0">
                <a:solidFill>
                  <a:srgbClr val="FFFFFF"/>
                </a:solidFill>
                <a:latin typeface="FrutigerNext LT Regular" pitchFamily="34" charset="0"/>
                <a:ea typeface="华文细黑" pitchFamily="2" charset="-122"/>
              </a:rPr>
              <a:t>: </a:t>
            </a:r>
          </a:p>
          <a:p>
            <a:pPr algn="r">
              <a:lnSpc>
                <a:spcPct val="125000"/>
              </a:lnSpc>
            </a:pPr>
            <a:r>
              <a:rPr lang="en-US" altLang="zh-CN" sz="1100" dirty="0">
                <a:solidFill>
                  <a:srgbClr val="FFFFFF"/>
                </a:solidFill>
                <a:latin typeface="FrutigerNext LT Regular" pitchFamily="34" charset="0"/>
                <a:ea typeface="华文细黑" pitchFamily="2" charset="-122"/>
              </a:rPr>
              <a:t>Arial</a:t>
            </a:r>
          </a:p>
        </p:txBody>
      </p:sp>
      <p:pic>
        <p:nvPicPr>
          <p:cNvPr id="6225" name="Picture 81" descr="bra200912090008_M副本"/>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a:solidFill>
                  <a:srgbClr val="FFFFFF"/>
                </a:solidFill>
              </a14:hiddenFill>
            </a:ext>
          </a:extLst>
        </p:spPr>
      </p:pic>
      <p:pic>
        <p:nvPicPr>
          <p:cNvPr id="6226" name="Picture 82" descr="未标题-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dirty="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8" r:id="rId1"/>
  </p:sldLayoutIdLst>
  <p:transition advClick="0" advTm="8000">
    <p:fade thruBlk="1"/>
  </p:transition>
  <p:txStyles>
    <p:titleStyle>
      <a:lvl1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173" name="Rectangle 8"/>
          <p:cNvSpPr>
            <a:spLocks noGrp="1" noChangeArrowheads="1"/>
          </p:cNvSpPr>
          <p:nvPr>
            <p:ph type="title"/>
          </p:nvPr>
        </p:nvSpPr>
        <p:spPr bwMode="auto">
          <a:xfrm>
            <a:off x="755650" y="4508500"/>
            <a:ext cx="6264275"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en-US" altLang="zh-CN"/>
              <a:t>Click to edit Master title style</a:t>
            </a:r>
            <a:endParaRPr lang="zh-CN" altLang="en-US"/>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dirty="0">
                <a:latin typeface="FrutigerNext LT Bold" pitchFamily="34" charset="0"/>
                <a:ea typeface="MS PGothic" pitchFamily="34" charset="-128"/>
              </a:rPr>
              <a:t>HUAWEI TECHNOLOGIES CO., LTD.</a:t>
            </a:r>
          </a:p>
        </p:txBody>
      </p:sp>
      <p:pic>
        <p:nvPicPr>
          <p:cNvPr id="7175" name="Picture 6" descr="Logo"/>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6"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dirty="0">
                <a:solidFill>
                  <a:srgbClr val="666666"/>
                </a:solidFill>
                <a:latin typeface="FrutigerNext LT Bold" pitchFamily="34" charset="0"/>
                <a:ea typeface="ＭＳ Ｐゴシック"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dirty="0"/>
          </a:p>
        </p:txBody>
      </p:sp>
      <p:sp>
        <p:nvSpPr>
          <p:cNvPr id="7248" name="Text Box 80"/>
          <p:cNvSpPr txBox="1">
            <a:spLocks noChangeArrowheads="1"/>
          </p:cNvSpPr>
          <p:nvPr/>
        </p:nvSpPr>
        <p:spPr bwMode="auto">
          <a:xfrm>
            <a:off x="-2884488" y="1330325"/>
            <a:ext cx="2776538" cy="176847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lgn="ctr">
                <a:solidFill>
                  <a:srgbClr val="B2B2B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8345" tIns="39172" rIns="78345" bIns="39172">
            <a:spAutoFit/>
          </a:bodyPr>
          <a:lstStyle>
            <a:lvl1pPr defTabSz="784225" eaLnBrk="0" hangingPunct="0">
              <a:defRPr>
                <a:solidFill>
                  <a:schemeClr val="tx1"/>
                </a:solidFill>
                <a:latin typeface="Calibri" pitchFamily="34" charset="0"/>
                <a:ea typeface="宋体" charset="-122"/>
              </a:defRPr>
            </a:lvl1pPr>
            <a:lvl2pPr marL="390525" defTabSz="784225" eaLnBrk="0" hangingPunct="0">
              <a:defRPr>
                <a:solidFill>
                  <a:schemeClr val="tx1"/>
                </a:solidFill>
                <a:latin typeface="Calibri" pitchFamily="34" charset="0"/>
                <a:ea typeface="宋体" charset="-122"/>
              </a:defRPr>
            </a:lvl2pPr>
            <a:lvl3pPr marL="784225" defTabSz="784225" eaLnBrk="0" hangingPunct="0">
              <a:defRPr>
                <a:solidFill>
                  <a:schemeClr val="tx1"/>
                </a:solidFill>
                <a:latin typeface="Calibri" pitchFamily="34" charset="0"/>
                <a:ea typeface="宋体" charset="-122"/>
              </a:defRPr>
            </a:lvl3pPr>
            <a:lvl4pPr marL="1174750" defTabSz="784225" eaLnBrk="0" hangingPunct="0">
              <a:defRPr>
                <a:solidFill>
                  <a:schemeClr val="tx1"/>
                </a:solidFill>
                <a:latin typeface="Calibri" pitchFamily="34" charset="0"/>
                <a:ea typeface="宋体" charset="-122"/>
              </a:defRPr>
            </a:lvl4pPr>
            <a:lvl5pPr marL="1566863" defTabSz="784225" eaLnBrk="0" hangingPunct="0">
              <a:defRPr>
                <a:solidFill>
                  <a:schemeClr val="tx1"/>
                </a:solidFill>
                <a:latin typeface="Calibri" pitchFamily="34" charset="0"/>
                <a:ea typeface="宋体" charset="-122"/>
              </a:defRPr>
            </a:lvl5pPr>
            <a:lvl6pPr marL="2024063" defTabSz="784225" eaLnBrk="0" fontAlgn="base" hangingPunct="0">
              <a:spcBef>
                <a:spcPct val="0"/>
              </a:spcBef>
              <a:spcAft>
                <a:spcPct val="0"/>
              </a:spcAft>
              <a:defRPr>
                <a:solidFill>
                  <a:schemeClr val="tx1"/>
                </a:solidFill>
                <a:latin typeface="Calibri" pitchFamily="34" charset="0"/>
                <a:ea typeface="宋体" charset="-122"/>
              </a:defRPr>
            </a:lvl6pPr>
            <a:lvl7pPr marL="2481263" defTabSz="784225" eaLnBrk="0" fontAlgn="base" hangingPunct="0">
              <a:spcBef>
                <a:spcPct val="0"/>
              </a:spcBef>
              <a:spcAft>
                <a:spcPct val="0"/>
              </a:spcAft>
              <a:defRPr>
                <a:solidFill>
                  <a:schemeClr val="tx1"/>
                </a:solidFill>
                <a:latin typeface="Calibri" pitchFamily="34" charset="0"/>
                <a:ea typeface="宋体" charset="-122"/>
              </a:defRPr>
            </a:lvl7pPr>
            <a:lvl8pPr marL="2938463" defTabSz="784225" eaLnBrk="0" fontAlgn="base" hangingPunct="0">
              <a:spcBef>
                <a:spcPct val="0"/>
              </a:spcBef>
              <a:spcAft>
                <a:spcPct val="0"/>
              </a:spcAft>
              <a:defRPr>
                <a:solidFill>
                  <a:schemeClr val="tx1"/>
                </a:solidFill>
                <a:latin typeface="Calibri" pitchFamily="34" charset="0"/>
                <a:ea typeface="宋体" charset="-122"/>
              </a:defRPr>
            </a:lvl8pPr>
            <a:lvl9pPr marL="3395663" defTabSz="784225" eaLnBrk="0" fontAlgn="base" hangingPunct="0">
              <a:spcBef>
                <a:spcPct val="0"/>
              </a:spcBef>
              <a:spcAft>
                <a:spcPct val="0"/>
              </a:spcAft>
              <a:defRPr>
                <a:solidFill>
                  <a:schemeClr val="tx1"/>
                </a:solidFill>
                <a:latin typeface="Calibri" pitchFamily="34" charset="0"/>
                <a:ea typeface="宋体" charset="-122"/>
              </a:defRPr>
            </a:lvl9pPr>
          </a:lstStyle>
          <a:p>
            <a:pPr algn="r">
              <a:lnSpc>
                <a:spcPct val="125000"/>
              </a:lnSpc>
            </a:pPr>
            <a:r>
              <a:rPr lang="en-US" sz="1100" noProof="1">
                <a:solidFill>
                  <a:srgbClr val="FFFFFF"/>
                </a:solidFill>
                <a:latin typeface="FrutigerNext LT Regular" pitchFamily="34" charset="0"/>
                <a:ea typeface="ＭＳ Ｐゴシック" pitchFamily="34" charset="-128"/>
              </a:rPr>
              <a:t>Slide title</a:t>
            </a:r>
            <a:r>
              <a:rPr lang="en-US" altLang="zh-CN" sz="1100" dirty="0">
                <a:solidFill>
                  <a:srgbClr val="FFFFFF"/>
                </a:solidFill>
                <a:latin typeface="FrutigerNext LT Regular" pitchFamily="34" charset="0"/>
                <a:ea typeface="ＭＳ Ｐゴシック" pitchFamily="34" charset="-128"/>
              </a:rPr>
              <a:t> </a:t>
            </a:r>
            <a:r>
              <a:rPr lang="en-US" altLang="zh-CN" sz="1100" dirty="0">
                <a:solidFill>
                  <a:srgbClr val="FFFFFF"/>
                </a:solidFill>
                <a:latin typeface="FrutigerNext LT Regular" pitchFamily="34" charset="0"/>
                <a:ea typeface="华文细黑" pitchFamily="2" charset="-122"/>
              </a:rPr>
              <a:t>:40-47pt  </a:t>
            </a:r>
          </a:p>
          <a:p>
            <a:pPr algn="r">
              <a:lnSpc>
                <a:spcPct val="125000"/>
              </a:lnSpc>
            </a:pPr>
            <a:r>
              <a:rPr lang="en-US" sz="1100" noProof="1">
                <a:solidFill>
                  <a:srgbClr val="FFFFFF"/>
                </a:solidFill>
                <a:latin typeface="FrutigerNext LT Regular" pitchFamily="34" charset="0"/>
                <a:ea typeface="ＭＳ Ｐゴシック" pitchFamily="34" charset="-128"/>
              </a:rPr>
              <a:t>Slide subtitle </a:t>
            </a:r>
            <a:r>
              <a:rPr lang="en-US" altLang="zh-CN" sz="1100" dirty="0">
                <a:solidFill>
                  <a:srgbClr val="FFFFFF"/>
                </a:solidFill>
                <a:latin typeface="FrutigerNext LT Regular" pitchFamily="34" charset="0"/>
                <a:ea typeface="华文细黑" pitchFamily="2" charset="-122"/>
              </a:rPr>
              <a:t>:26-30pt</a:t>
            </a:r>
          </a:p>
          <a:p>
            <a:pPr algn="r">
              <a:lnSpc>
                <a:spcPct val="125000"/>
              </a:lnSpc>
            </a:pPr>
            <a:r>
              <a:rPr lang="en-US" altLang="zh-CN" sz="1100" dirty="0">
                <a:solidFill>
                  <a:srgbClr val="FFFFFF"/>
                </a:solidFill>
                <a:latin typeface="FrutigerNext LT Regular" pitchFamily="34" charset="0"/>
                <a:ea typeface="华文细黑" pitchFamily="2" charset="-122"/>
              </a:rPr>
              <a:t>Color::white</a:t>
            </a:r>
          </a:p>
          <a:p>
            <a:pPr algn="r">
              <a:lnSpc>
                <a:spcPct val="125000"/>
              </a:lnSpc>
            </a:pPr>
            <a:r>
              <a:rPr lang="zh-CN" altLang="en-US" sz="1100" dirty="0">
                <a:solidFill>
                  <a:srgbClr val="FFFFFF"/>
                </a:solidFill>
                <a:latin typeface="FrutigerNext LT Regular" pitchFamily="34" charset="0"/>
                <a:ea typeface="ＭＳ Ｐゴシック" pitchFamily="34" charset="-128"/>
              </a:rPr>
              <a:t> </a:t>
            </a:r>
            <a:r>
              <a:rPr lang="en-US" altLang="zh-CN" sz="1100" dirty="0">
                <a:solidFill>
                  <a:srgbClr val="FFFFFF"/>
                </a:solidFill>
                <a:latin typeface="FrutigerNext LT Regular" pitchFamily="34" charset="0"/>
                <a:ea typeface="ＭＳ Ｐゴシック" pitchFamily="34" charset="-128"/>
              </a:rPr>
              <a:t>Corporate Font </a:t>
            </a:r>
            <a:r>
              <a:rPr lang="en-US" altLang="zh-CN" sz="1100" dirty="0">
                <a:solidFill>
                  <a:srgbClr val="FFFFFF"/>
                </a:solidFill>
                <a:latin typeface="FrutigerNext LT Regular" pitchFamily="34" charset="0"/>
                <a:ea typeface="华文细黑" pitchFamily="2" charset="-122"/>
              </a:rPr>
              <a:t>:</a:t>
            </a:r>
          </a:p>
          <a:p>
            <a:pPr algn="r">
              <a:lnSpc>
                <a:spcPct val="125000"/>
              </a:lnSpc>
            </a:pPr>
            <a:r>
              <a:rPr lang="en-US" altLang="zh-CN" sz="1100" dirty="0">
                <a:solidFill>
                  <a:srgbClr val="FFFFFF"/>
                </a:solidFill>
                <a:latin typeface="FrutigerNext LT Regular" pitchFamily="34" charset="0"/>
                <a:ea typeface="华文细黑" pitchFamily="2" charset="-122"/>
              </a:rPr>
              <a:t>FrutigerNext LT Medium</a:t>
            </a:r>
          </a:p>
          <a:p>
            <a:pPr algn="r">
              <a:lnSpc>
                <a:spcPct val="125000"/>
              </a:lnSpc>
            </a:pPr>
            <a:r>
              <a:rPr lang="en-US" altLang="zh-CN" sz="1100" dirty="0">
                <a:solidFill>
                  <a:srgbClr val="FFFFFF"/>
                </a:solidFill>
                <a:latin typeface="FrutigerNext LT Regular" pitchFamily="34" charset="0"/>
                <a:ea typeface="ＭＳ Ｐゴシック" pitchFamily="34" charset="-128"/>
              </a:rPr>
              <a:t>Font to be used by customers and </a:t>
            </a:r>
          </a:p>
          <a:p>
            <a:pPr algn="r">
              <a:lnSpc>
                <a:spcPct val="125000"/>
              </a:lnSpc>
            </a:pPr>
            <a:r>
              <a:rPr lang="en-US" altLang="zh-CN" sz="1100" dirty="0">
                <a:solidFill>
                  <a:srgbClr val="FFFFFF"/>
                </a:solidFill>
                <a:latin typeface="FrutigerNext LT Regular" pitchFamily="34" charset="0"/>
                <a:ea typeface="ＭＳ Ｐゴシック" pitchFamily="34" charset="-128"/>
              </a:rPr>
              <a:t>partners </a:t>
            </a:r>
            <a:r>
              <a:rPr lang="en-US" altLang="zh-CN" sz="1100" dirty="0">
                <a:solidFill>
                  <a:srgbClr val="FFFFFF"/>
                </a:solidFill>
                <a:latin typeface="FrutigerNext LT Regular" pitchFamily="34" charset="0"/>
                <a:ea typeface="华文细黑" pitchFamily="2" charset="-122"/>
              </a:rPr>
              <a:t>: </a:t>
            </a:r>
          </a:p>
          <a:p>
            <a:pPr algn="r">
              <a:lnSpc>
                <a:spcPct val="125000"/>
              </a:lnSpc>
            </a:pPr>
            <a:r>
              <a:rPr lang="en-US" altLang="zh-CN" sz="1100" dirty="0">
                <a:solidFill>
                  <a:srgbClr val="FFFFFF"/>
                </a:solidFill>
                <a:latin typeface="FrutigerNext LT Regular" pitchFamily="34" charset="0"/>
                <a:ea typeface="华文细黑" pitchFamily="2" charset="-122"/>
              </a:rPr>
              <a:t>Arial</a:t>
            </a:r>
          </a:p>
        </p:txBody>
      </p:sp>
      <p:pic>
        <p:nvPicPr>
          <p:cNvPr id="7249" name="Picture 81" descr="sb10064568n-001副本"/>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a:solidFill>
                  <a:srgbClr val="FFFFFF"/>
                </a:solidFill>
              </a14:hiddenFill>
            </a:ext>
          </a:extLst>
        </p:spPr>
      </p:pic>
      <p:pic>
        <p:nvPicPr>
          <p:cNvPr id="7250" name="Picture 82" descr="未标题-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dirty="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9" r:id="rId1"/>
  </p:sldLayoutIdLst>
  <p:transition advClick="0" advTm="8000">
    <p:fade thruBlk="1"/>
  </p:transition>
  <p:txStyles>
    <p:titleStyle>
      <a:lvl1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197" name="Rectangle 8"/>
          <p:cNvSpPr>
            <a:spLocks noGrp="1" noChangeArrowheads="1"/>
          </p:cNvSpPr>
          <p:nvPr>
            <p:ph type="title"/>
          </p:nvPr>
        </p:nvSpPr>
        <p:spPr bwMode="auto">
          <a:xfrm>
            <a:off x="755650" y="4508500"/>
            <a:ext cx="63373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en-US" altLang="zh-CN"/>
              <a:t>Click to edit Master title style</a:t>
            </a:r>
            <a:endParaRPr lang="zh-CN" altLang="en-US"/>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dirty="0">
                <a:latin typeface="FrutigerNext LT Bold" pitchFamily="34" charset="0"/>
                <a:ea typeface="MS PGothic" pitchFamily="34" charset="-128"/>
              </a:rPr>
              <a:t>HUAWEI TECHNOLOGIES CO., LTD.</a:t>
            </a:r>
          </a:p>
        </p:txBody>
      </p:sp>
      <p:pic>
        <p:nvPicPr>
          <p:cNvPr id="8199" name="Picture 6" descr="Logo"/>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00"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dirty="0">
                <a:solidFill>
                  <a:srgbClr val="666666"/>
                </a:solidFill>
                <a:latin typeface="FrutigerNext LT Bold" pitchFamily="34" charset="0"/>
                <a:ea typeface="ＭＳ Ｐゴシック"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dirty="0"/>
          </a:p>
        </p:txBody>
      </p:sp>
      <p:sp>
        <p:nvSpPr>
          <p:cNvPr id="8272" name="Text Box 80"/>
          <p:cNvSpPr txBox="1">
            <a:spLocks noChangeArrowheads="1"/>
          </p:cNvSpPr>
          <p:nvPr/>
        </p:nvSpPr>
        <p:spPr bwMode="auto">
          <a:xfrm>
            <a:off x="-2884488" y="1330325"/>
            <a:ext cx="2776538" cy="176847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lgn="ctr">
                <a:solidFill>
                  <a:srgbClr val="B2B2B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8345" tIns="39172" rIns="78345" bIns="39172">
            <a:spAutoFit/>
          </a:bodyPr>
          <a:lstStyle>
            <a:lvl1pPr defTabSz="784225" eaLnBrk="0" hangingPunct="0">
              <a:defRPr>
                <a:solidFill>
                  <a:schemeClr val="tx1"/>
                </a:solidFill>
                <a:latin typeface="Calibri" pitchFamily="34" charset="0"/>
                <a:ea typeface="宋体" charset="-122"/>
              </a:defRPr>
            </a:lvl1pPr>
            <a:lvl2pPr marL="390525" defTabSz="784225" eaLnBrk="0" hangingPunct="0">
              <a:defRPr>
                <a:solidFill>
                  <a:schemeClr val="tx1"/>
                </a:solidFill>
                <a:latin typeface="Calibri" pitchFamily="34" charset="0"/>
                <a:ea typeface="宋体" charset="-122"/>
              </a:defRPr>
            </a:lvl2pPr>
            <a:lvl3pPr marL="784225" defTabSz="784225" eaLnBrk="0" hangingPunct="0">
              <a:defRPr>
                <a:solidFill>
                  <a:schemeClr val="tx1"/>
                </a:solidFill>
                <a:latin typeface="Calibri" pitchFamily="34" charset="0"/>
                <a:ea typeface="宋体" charset="-122"/>
              </a:defRPr>
            </a:lvl3pPr>
            <a:lvl4pPr marL="1174750" defTabSz="784225" eaLnBrk="0" hangingPunct="0">
              <a:defRPr>
                <a:solidFill>
                  <a:schemeClr val="tx1"/>
                </a:solidFill>
                <a:latin typeface="Calibri" pitchFamily="34" charset="0"/>
                <a:ea typeface="宋体" charset="-122"/>
              </a:defRPr>
            </a:lvl4pPr>
            <a:lvl5pPr marL="1566863" defTabSz="784225" eaLnBrk="0" hangingPunct="0">
              <a:defRPr>
                <a:solidFill>
                  <a:schemeClr val="tx1"/>
                </a:solidFill>
                <a:latin typeface="Calibri" pitchFamily="34" charset="0"/>
                <a:ea typeface="宋体" charset="-122"/>
              </a:defRPr>
            </a:lvl5pPr>
            <a:lvl6pPr marL="2024063" defTabSz="784225" eaLnBrk="0" fontAlgn="base" hangingPunct="0">
              <a:spcBef>
                <a:spcPct val="0"/>
              </a:spcBef>
              <a:spcAft>
                <a:spcPct val="0"/>
              </a:spcAft>
              <a:defRPr>
                <a:solidFill>
                  <a:schemeClr val="tx1"/>
                </a:solidFill>
                <a:latin typeface="Calibri" pitchFamily="34" charset="0"/>
                <a:ea typeface="宋体" charset="-122"/>
              </a:defRPr>
            </a:lvl6pPr>
            <a:lvl7pPr marL="2481263" defTabSz="784225" eaLnBrk="0" fontAlgn="base" hangingPunct="0">
              <a:spcBef>
                <a:spcPct val="0"/>
              </a:spcBef>
              <a:spcAft>
                <a:spcPct val="0"/>
              </a:spcAft>
              <a:defRPr>
                <a:solidFill>
                  <a:schemeClr val="tx1"/>
                </a:solidFill>
                <a:latin typeface="Calibri" pitchFamily="34" charset="0"/>
                <a:ea typeface="宋体" charset="-122"/>
              </a:defRPr>
            </a:lvl7pPr>
            <a:lvl8pPr marL="2938463" defTabSz="784225" eaLnBrk="0" fontAlgn="base" hangingPunct="0">
              <a:spcBef>
                <a:spcPct val="0"/>
              </a:spcBef>
              <a:spcAft>
                <a:spcPct val="0"/>
              </a:spcAft>
              <a:defRPr>
                <a:solidFill>
                  <a:schemeClr val="tx1"/>
                </a:solidFill>
                <a:latin typeface="Calibri" pitchFamily="34" charset="0"/>
                <a:ea typeface="宋体" charset="-122"/>
              </a:defRPr>
            </a:lvl8pPr>
            <a:lvl9pPr marL="3395663" defTabSz="784225" eaLnBrk="0" fontAlgn="base" hangingPunct="0">
              <a:spcBef>
                <a:spcPct val="0"/>
              </a:spcBef>
              <a:spcAft>
                <a:spcPct val="0"/>
              </a:spcAft>
              <a:defRPr>
                <a:solidFill>
                  <a:schemeClr val="tx1"/>
                </a:solidFill>
                <a:latin typeface="Calibri" pitchFamily="34" charset="0"/>
                <a:ea typeface="宋体" charset="-122"/>
              </a:defRPr>
            </a:lvl9pPr>
          </a:lstStyle>
          <a:p>
            <a:pPr algn="r">
              <a:lnSpc>
                <a:spcPct val="125000"/>
              </a:lnSpc>
            </a:pPr>
            <a:r>
              <a:rPr lang="en-US" sz="1100" noProof="1">
                <a:solidFill>
                  <a:srgbClr val="FFFFFF"/>
                </a:solidFill>
                <a:latin typeface="FrutigerNext LT Regular" pitchFamily="34" charset="0"/>
                <a:ea typeface="ＭＳ Ｐゴシック" pitchFamily="34" charset="-128"/>
              </a:rPr>
              <a:t>Slide title</a:t>
            </a:r>
            <a:r>
              <a:rPr lang="en-US" altLang="zh-CN" sz="1100" dirty="0">
                <a:solidFill>
                  <a:srgbClr val="FFFFFF"/>
                </a:solidFill>
                <a:latin typeface="FrutigerNext LT Regular" pitchFamily="34" charset="0"/>
                <a:ea typeface="ＭＳ Ｐゴシック" pitchFamily="34" charset="-128"/>
              </a:rPr>
              <a:t> </a:t>
            </a:r>
            <a:r>
              <a:rPr lang="en-US" altLang="zh-CN" sz="1100" dirty="0">
                <a:solidFill>
                  <a:srgbClr val="FFFFFF"/>
                </a:solidFill>
                <a:latin typeface="FrutigerNext LT Regular" pitchFamily="34" charset="0"/>
                <a:ea typeface="华文细黑" pitchFamily="2" charset="-122"/>
              </a:rPr>
              <a:t>:40-47pt  </a:t>
            </a:r>
          </a:p>
          <a:p>
            <a:pPr algn="r">
              <a:lnSpc>
                <a:spcPct val="125000"/>
              </a:lnSpc>
            </a:pPr>
            <a:r>
              <a:rPr lang="en-US" sz="1100" noProof="1">
                <a:solidFill>
                  <a:srgbClr val="FFFFFF"/>
                </a:solidFill>
                <a:latin typeface="FrutigerNext LT Regular" pitchFamily="34" charset="0"/>
                <a:ea typeface="ＭＳ Ｐゴシック" pitchFamily="34" charset="-128"/>
              </a:rPr>
              <a:t>Slide subtitle </a:t>
            </a:r>
            <a:r>
              <a:rPr lang="en-US" altLang="zh-CN" sz="1100" dirty="0">
                <a:solidFill>
                  <a:srgbClr val="FFFFFF"/>
                </a:solidFill>
                <a:latin typeface="FrutigerNext LT Regular" pitchFamily="34" charset="0"/>
                <a:ea typeface="华文细黑" pitchFamily="2" charset="-122"/>
              </a:rPr>
              <a:t>:26-30pt</a:t>
            </a:r>
          </a:p>
          <a:p>
            <a:pPr algn="r">
              <a:lnSpc>
                <a:spcPct val="125000"/>
              </a:lnSpc>
            </a:pPr>
            <a:r>
              <a:rPr lang="en-US" altLang="zh-CN" sz="1100" dirty="0">
                <a:solidFill>
                  <a:srgbClr val="FFFFFF"/>
                </a:solidFill>
                <a:latin typeface="FrutigerNext LT Regular" pitchFamily="34" charset="0"/>
                <a:ea typeface="华文细黑" pitchFamily="2" charset="-122"/>
              </a:rPr>
              <a:t>Color::white</a:t>
            </a:r>
          </a:p>
          <a:p>
            <a:pPr algn="r">
              <a:lnSpc>
                <a:spcPct val="125000"/>
              </a:lnSpc>
            </a:pPr>
            <a:r>
              <a:rPr lang="zh-CN" altLang="en-US" sz="1100" dirty="0">
                <a:solidFill>
                  <a:srgbClr val="FFFFFF"/>
                </a:solidFill>
                <a:latin typeface="FrutigerNext LT Regular" pitchFamily="34" charset="0"/>
                <a:ea typeface="ＭＳ Ｐゴシック" pitchFamily="34" charset="-128"/>
              </a:rPr>
              <a:t> </a:t>
            </a:r>
            <a:r>
              <a:rPr lang="en-US" altLang="zh-CN" sz="1100" dirty="0">
                <a:solidFill>
                  <a:srgbClr val="FFFFFF"/>
                </a:solidFill>
                <a:latin typeface="FrutigerNext LT Regular" pitchFamily="34" charset="0"/>
                <a:ea typeface="ＭＳ Ｐゴシック" pitchFamily="34" charset="-128"/>
              </a:rPr>
              <a:t>Corporate Font </a:t>
            </a:r>
            <a:r>
              <a:rPr lang="en-US" altLang="zh-CN" sz="1100" dirty="0">
                <a:solidFill>
                  <a:srgbClr val="FFFFFF"/>
                </a:solidFill>
                <a:latin typeface="FrutigerNext LT Regular" pitchFamily="34" charset="0"/>
                <a:ea typeface="华文细黑" pitchFamily="2" charset="-122"/>
              </a:rPr>
              <a:t>:</a:t>
            </a:r>
          </a:p>
          <a:p>
            <a:pPr algn="r">
              <a:lnSpc>
                <a:spcPct val="125000"/>
              </a:lnSpc>
            </a:pPr>
            <a:r>
              <a:rPr lang="en-US" altLang="zh-CN" sz="1100" dirty="0">
                <a:solidFill>
                  <a:srgbClr val="FFFFFF"/>
                </a:solidFill>
                <a:latin typeface="FrutigerNext LT Regular" pitchFamily="34" charset="0"/>
                <a:ea typeface="华文细黑" pitchFamily="2" charset="-122"/>
              </a:rPr>
              <a:t>FrutigerNext LT Medium</a:t>
            </a:r>
          </a:p>
          <a:p>
            <a:pPr algn="r">
              <a:lnSpc>
                <a:spcPct val="125000"/>
              </a:lnSpc>
            </a:pPr>
            <a:r>
              <a:rPr lang="en-US" altLang="zh-CN" sz="1100" dirty="0">
                <a:solidFill>
                  <a:srgbClr val="FFFFFF"/>
                </a:solidFill>
                <a:latin typeface="FrutigerNext LT Regular" pitchFamily="34" charset="0"/>
                <a:ea typeface="ＭＳ Ｐゴシック" pitchFamily="34" charset="-128"/>
              </a:rPr>
              <a:t>Font to be used by customers and </a:t>
            </a:r>
          </a:p>
          <a:p>
            <a:pPr algn="r">
              <a:lnSpc>
                <a:spcPct val="125000"/>
              </a:lnSpc>
            </a:pPr>
            <a:r>
              <a:rPr lang="en-US" altLang="zh-CN" sz="1100" dirty="0">
                <a:solidFill>
                  <a:srgbClr val="FFFFFF"/>
                </a:solidFill>
                <a:latin typeface="FrutigerNext LT Regular" pitchFamily="34" charset="0"/>
                <a:ea typeface="ＭＳ Ｐゴシック" pitchFamily="34" charset="-128"/>
              </a:rPr>
              <a:t>partners </a:t>
            </a:r>
            <a:r>
              <a:rPr lang="en-US" altLang="zh-CN" sz="1100" dirty="0">
                <a:solidFill>
                  <a:srgbClr val="FFFFFF"/>
                </a:solidFill>
                <a:latin typeface="FrutigerNext LT Regular" pitchFamily="34" charset="0"/>
                <a:ea typeface="华文细黑" pitchFamily="2" charset="-122"/>
              </a:rPr>
              <a:t>: </a:t>
            </a:r>
          </a:p>
          <a:p>
            <a:pPr algn="r">
              <a:lnSpc>
                <a:spcPct val="125000"/>
              </a:lnSpc>
            </a:pPr>
            <a:r>
              <a:rPr lang="en-US" altLang="zh-CN" sz="1100" dirty="0">
                <a:solidFill>
                  <a:srgbClr val="FFFFFF"/>
                </a:solidFill>
                <a:latin typeface="FrutigerNext LT Regular" pitchFamily="34" charset="0"/>
                <a:ea typeface="华文细黑" pitchFamily="2" charset="-122"/>
              </a:rPr>
              <a:t>Arial</a:t>
            </a:r>
          </a:p>
        </p:txBody>
      </p:sp>
      <p:pic>
        <p:nvPicPr>
          <p:cNvPr id="8273" name="Picture 81" descr="89738649副本"/>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a:solidFill>
                  <a:srgbClr val="FFFFFF"/>
                </a:solidFill>
              </a14:hiddenFill>
            </a:ext>
          </a:extLst>
        </p:spPr>
      </p:pic>
      <p:pic>
        <p:nvPicPr>
          <p:cNvPr id="8274" name="Picture 82" descr="未标题-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dirty="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20" r:id="rId1"/>
  </p:sldLayoutIdLst>
  <p:transition advClick="0" advTm="8000">
    <p:fade thruBlk="1"/>
  </p:transition>
  <p:txStyles>
    <p:titleStyle>
      <a:lvl1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ChangeArrowheads="1"/>
          </p:cNvSpPr>
          <p:nvPr/>
        </p:nvSpPr>
        <p:spPr bwMode="auto">
          <a:xfrm>
            <a:off x="0" y="0"/>
            <a:ext cx="9144000" cy="6858000"/>
          </a:xfrm>
          <a:prstGeom prst="rect">
            <a:avLst/>
          </a:prstGeom>
          <a:solidFill>
            <a:srgbClr val="EAEAEA"/>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pPr>
              <a:lnSpc>
                <a:spcPct val="140000"/>
              </a:lnSpc>
              <a:buClr>
                <a:srgbClr val="FF0000"/>
              </a:buClr>
              <a:buSzPct val="90000"/>
              <a:buFont typeface="Wingdings" pitchFamily="2" charset="2"/>
              <a:buChar char="l"/>
            </a:pPr>
            <a:endParaRPr lang="zh-CN" altLang="en-US" sz="1400" b="1">
              <a:solidFill>
                <a:srgbClr val="000000"/>
              </a:solidFill>
              <a:latin typeface="Arial" charset="0"/>
              <a:ea typeface="华文细黑" pitchFamily="2" charset="-122"/>
            </a:endParaRPr>
          </a:p>
        </p:txBody>
      </p:sp>
      <p:sp>
        <p:nvSpPr>
          <p:cNvPr id="9219" name="Rectangle 13"/>
          <p:cNvSpPr>
            <a:spLocks noGrp="1" noChangeArrowheads="1"/>
          </p:cNvSpPr>
          <p:nvPr>
            <p:ph type="title"/>
          </p:nvPr>
        </p:nvSpPr>
        <p:spPr bwMode="auto">
          <a:xfrm>
            <a:off x="755650" y="325438"/>
            <a:ext cx="7632700" cy="871537"/>
          </a:xfrm>
          <a:prstGeom prst="rect">
            <a:avLst/>
          </a:prstGeom>
          <a:noFill/>
          <a:ln>
            <a:noFill/>
          </a:ln>
          <a:effectLst/>
          <a:extLst>
            <a:ext uri="{909E8E84-426E-40DD-AFC4-6F175D3DCCD1}">
              <a14:hiddenFill xmlns:a14="http://schemas.microsoft.com/office/drawing/2010/main">
                <a:solidFill>
                  <a:srgbClr val="FFCC66"/>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0064" rIns="80129" bIns="40064" numCol="1" anchor="ctr" anchorCtr="0" compatLnSpc="1">
            <a:prstTxWarp prst="textNoShape">
              <a:avLst/>
            </a:prstTxWarp>
          </a:bodyPr>
          <a:lstStyle/>
          <a:p>
            <a:pPr lvl="0"/>
            <a:r>
              <a:rPr lang="en-US" altLang="zh-CN"/>
              <a:t>Click to edit Master title style</a:t>
            </a:r>
            <a:endParaRPr lang="zh-CN" altLang="en-US"/>
          </a:p>
        </p:txBody>
      </p:sp>
      <p:sp>
        <p:nvSpPr>
          <p:cNvPr id="9220" name="Rectangle 68"/>
          <p:cNvSpPr>
            <a:spLocks noGrp="1" noChangeArrowheads="1"/>
          </p:cNvSpPr>
          <p:nvPr>
            <p:ph type="body" idx="1"/>
          </p:nvPr>
        </p:nvSpPr>
        <p:spPr bwMode="auto">
          <a:xfrm>
            <a:off x="755650" y="1628775"/>
            <a:ext cx="7632700" cy="419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lvl="0"/>
            <a:r>
              <a:rPr lang="en-US" altLang="zh-CN"/>
              <a:t>Click to edit Master text styles</a:t>
            </a:r>
          </a:p>
          <a:p>
            <a:pPr lvl="1"/>
            <a:r>
              <a:rPr lang="en-US" altLang="zh-CN"/>
              <a:t>Second level</a:t>
            </a:r>
            <a:endParaRPr lang="zh-CN" altLang="en-US"/>
          </a:p>
          <a:p>
            <a:pPr lvl="2"/>
            <a:r>
              <a:rPr lang="en-US" altLang="zh-CN"/>
              <a:t>Third level</a:t>
            </a:r>
            <a:endParaRPr lang="zh-CN" altLang="en-US"/>
          </a:p>
          <a:p>
            <a:pPr lvl="3"/>
            <a:r>
              <a:rPr lang="en-US" altLang="zh-CN"/>
              <a:t>Fourth level</a:t>
            </a:r>
            <a:endParaRPr lang="zh-CN" altLang="en-US"/>
          </a:p>
          <a:p>
            <a:pPr lvl="4"/>
            <a:r>
              <a:rPr lang="en-US" altLang="zh-CN"/>
              <a:t>Fifth level</a:t>
            </a:r>
          </a:p>
        </p:txBody>
      </p:sp>
      <p:sp>
        <p:nvSpPr>
          <p:cNvPr id="9293" name="Text Box 77"/>
          <p:cNvSpPr txBox="1">
            <a:spLocks noChangeArrowheads="1"/>
          </p:cNvSpPr>
          <p:nvPr/>
        </p:nvSpPr>
        <p:spPr bwMode="auto">
          <a:xfrm>
            <a:off x="-2884488" y="1330325"/>
            <a:ext cx="2776538" cy="3675063"/>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lgn="ctr">
                <a:solidFill>
                  <a:srgbClr val="B2B2B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8345" tIns="39172" rIns="78345" bIns="39172">
            <a:spAutoFit/>
          </a:bodyPr>
          <a:lstStyle>
            <a:lvl1pPr defTabSz="784225" eaLnBrk="0" hangingPunct="0">
              <a:defRPr>
                <a:solidFill>
                  <a:schemeClr val="tx1"/>
                </a:solidFill>
                <a:latin typeface="Calibri" pitchFamily="34" charset="0"/>
                <a:ea typeface="宋体" charset="-122"/>
              </a:defRPr>
            </a:lvl1pPr>
            <a:lvl2pPr marL="390525" defTabSz="784225" eaLnBrk="0" hangingPunct="0">
              <a:defRPr>
                <a:solidFill>
                  <a:schemeClr val="tx1"/>
                </a:solidFill>
                <a:latin typeface="Calibri" pitchFamily="34" charset="0"/>
                <a:ea typeface="宋体" charset="-122"/>
              </a:defRPr>
            </a:lvl2pPr>
            <a:lvl3pPr marL="784225" defTabSz="784225" eaLnBrk="0" hangingPunct="0">
              <a:defRPr>
                <a:solidFill>
                  <a:schemeClr val="tx1"/>
                </a:solidFill>
                <a:latin typeface="Calibri" pitchFamily="34" charset="0"/>
                <a:ea typeface="宋体" charset="-122"/>
              </a:defRPr>
            </a:lvl3pPr>
            <a:lvl4pPr marL="1174750" defTabSz="784225" eaLnBrk="0" hangingPunct="0">
              <a:defRPr>
                <a:solidFill>
                  <a:schemeClr val="tx1"/>
                </a:solidFill>
                <a:latin typeface="Calibri" pitchFamily="34" charset="0"/>
                <a:ea typeface="宋体" charset="-122"/>
              </a:defRPr>
            </a:lvl4pPr>
            <a:lvl5pPr marL="1566863" defTabSz="784225" eaLnBrk="0" hangingPunct="0">
              <a:defRPr>
                <a:solidFill>
                  <a:schemeClr val="tx1"/>
                </a:solidFill>
                <a:latin typeface="Calibri" pitchFamily="34" charset="0"/>
                <a:ea typeface="宋体" charset="-122"/>
              </a:defRPr>
            </a:lvl5pPr>
            <a:lvl6pPr marL="2024063" defTabSz="784225" eaLnBrk="0" fontAlgn="base" hangingPunct="0">
              <a:spcBef>
                <a:spcPct val="0"/>
              </a:spcBef>
              <a:spcAft>
                <a:spcPct val="0"/>
              </a:spcAft>
              <a:defRPr>
                <a:solidFill>
                  <a:schemeClr val="tx1"/>
                </a:solidFill>
                <a:latin typeface="Calibri" pitchFamily="34" charset="0"/>
                <a:ea typeface="宋体" charset="-122"/>
              </a:defRPr>
            </a:lvl6pPr>
            <a:lvl7pPr marL="2481263" defTabSz="784225" eaLnBrk="0" fontAlgn="base" hangingPunct="0">
              <a:spcBef>
                <a:spcPct val="0"/>
              </a:spcBef>
              <a:spcAft>
                <a:spcPct val="0"/>
              </a:spcAft>
              <a:defRPr>
                <a:solidFill>
                  <a:schemeClr val="tx1"/>
                </a:solidFill>
                <a:latin typeface="Calibri" pitchFamily="34" charset="0"/>
                <a:ea typeface="宋体" charset="-122"/>
              </a:defRPr>
            </a:lvl7pPr>
            <a:lvl8pPr marL="2938463" defTabSz="784225" eaLnBrk="0" fontAlgn="base" hangingPunct="0">
              <a:spcBef>
                <a:spcPct val="0"/>
              </a:spcBef>
              <a:spcAft>
                <a:spcPct val="0"/>
              </a:spcAft>
              <a:defRPr>
                <a:solidFill>
                  <a:schemeClr val="tx1"/>
                </a:solidFill>
                <a:latin typeface="Calibri" pitchFamily="34" charset="0"/>
                <a:ea typeface="宋体" charset="-122"/>
              </a:defRPr>
            </a:lvl8pPr>
            <a:lvl9pPr marL="3395663" defTabSz="784225"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spcBef>
                <a:spcPct val="20000"/>
              </a:spcBef>
            </a:pPr>
            <a:r>
              <a:rPr lang="zh-CN" altLang="en-US" sz="1100" dirty="0">
                <a:solidFill>
                  <a:schemeClr val="bg1"/>
                </a:solidFill>
                <a:latin typeface="FrutigerNext LT Regular" pitchFamily="34" charset="0"/>
              </a:rPr>
              <a:t> </a:t>
            </a:r>
            <a:r>
              <a:rPr lang="en-US" altLang="zh-CN" sz="1100" dirty="0">
                <a:solidFill>
                  <a:srgbClr val="FFFFFF"/>
                </a:solidFill>
                <a:latin typeface="FrutigerNext LT Regular" pitchFamily="34" charset="0"/>
              </a:rPr>
              <a:t>Content Page Title </a:t>
            </a:r>
          </a:p>
          <a:p>
            <a:pPr algn="r" eaLnBrk="1" hangingPunct="1">
              <a:spcBef>
                <a:spcPct val="20000"/>
              </a:spcBef>
            </a:pPr>
            <a:r>
              <a:rPr lang="en-US" altLang="zh-CN" sz="1100" dirty="0">
                <a:solidFill>
                  <a:srgbClr val="FFFFFF"/>
                </a:solidFill>
                <a:latin typeface="FrutigerNext LT Regular" pitchFamily="34" charset="0"/>
              </a:rPr>
              <a:t>35-40pt  </a:t>
            </a:r>
            <a:endParaRPr lang="zh-CN" altLang="en-US" sz="1100" dirty="0">
              <a:solidFill>
                <a:srgbClr val="FFFFFF"/>
              </a:solidFill>
              <a:latin typeface="FrutigerNext LT Regular" pitchFamily="34" charset="0"/>
            </a:endParaRPr>
          </a:p>
          <a:p>
            <a:pPr algn="r" eaLnBrk="1" hangingPunct="1">
              <a:spcBef>
                <a:spcPct val="20000"/>
              </a:spcBef>
            </a:pPr>
            <a:r>
              <a:rPr lang="en-US" altLang="zh-CN" sz="1100" dirty="0">
                <a:solidFill>
                  <a:srgbClr val="FFFFFF"/>
                </a:solidFill>
                <a:latin typeface="FrutigerNext LT Regular" pitchFamily="34" charset="0"/>
              </a:rPr>
              <a:t>Color: R153 G0 B0</a:t>
            </a:r>
          </a:p>
          <a:p>
            <a:pPr algn="r" eaLnBrk="1" hangingPunct="1">
              <a:spcBef>
                <a:spcPct val="20000"/>
              </a:spcBef>
            </a:pPr>
            <a:r>
              <a:rPr lang="en-US" altLang="zh-CN" sz="1100" dirty="0">
                <a:solidFill>
                  <a:srgbClr val="FFFFFF"/>
                </a:solidFill>
                <a:latin typeface="FrutigerNext LT Regular" pitchFamily="34" charset="0"/>
              </a:rPr>
              <a:t>Corporate Font: </a:t>
            </a:r>
          </a:p>
          <a:p>
            <a:pPr algn="r" eaLnBrk="1" hangingPunct="1">
              <a:spcBef>
                <a:spcPct val="20000"/>
              </a:spcBef>
            </a:pPr>
            <a:r>
              <a:rPr lang="en-US" altLang="zh-CN" sz="1100" dirty="0">
                <a:solidFill>
                  <a:srgbClr val="FFFFFF"/>
                </a:solidFill>
                <a:latin typeface="FrutigerNext LT Regular" pitchFamily="34" charset="0"/>
              </a:rPr>
              <a:t>FrutigerNext LT Medium</a:t>
            </a:r>
          </a:p>
          <a:p>
            <a:pPr algn="r" eaLnBrk="1" hangingPunct="1">
              <a:spcBef>
                <a:spcPct val="20000"/>
              </a:spcBef>
            </a:pPr>
            <a:r>
              <a:rPr lang="en-US" altLang="zh-CN" sz="1100" dirty="0">
                <a:solidFill>
                  <a:srgbClr val="FFFFFF"/>
                </a:solidFill>
                <a:latin typeface="FrutigerNext LT Regular" pitchFamily="34" charset="0"/>
              </a:rPr>
              <a:t>Font to be used by customers and partners:  </a:t>
            </a:r>
          </a:p>
          <a:p>
            <a:pPr algn="r" eaLnBrk="1" hangingPunct="1">
              <a:spcBef>
                <a:spcPct val="20000"/>
              </a:spcBef>
            </a:pPr>
            <a:r>
              <a:rPr lang="en-US" altLang="zh-CN" sz="1100" dirty="0">
                <a:solidFill>
                  <a:srgbClr val="FFFFFF"/>
                </a:solidFill>
                <a:latin typeface="FrutigerNext LT Regular" pitchFamily="34" charset="0"/>
              </a:rPr>
              <a:t>Arial</a:t>
            </a:r>
          </a:p>
          <a:p>
            <a:pPr algn="r" eaLnBrk="1" hangingPunct="1">
              <a:spcBef>
                <a:spcPct val="20000"/>
              </a:spcBef>
            </a:pPr>
            <a:endParaRPr lang="en-US" altLang="zh-CN" sz="1100" dirty="0">
              <a:solidFill>
                <a:srgbClr val="FFFFFF"/>
              </a:solidFill>
              <a:latin typeface="FrutigerNext LT Regular" pitchFamily="34" charset="0"/>
            </a:endParaRPr>
          </a:p>
          <a:p>
            <a:pPr algn="r" eaLnBrk="1" hangingPunct="1">
              <a:spcBef>
                <a:spcPct val="20000"/>
              </a:spcBef>
            </a:pPr>
            <a:endParaRPr lang="zh-CN" altLang="en-US" sz="1100" dirty="0">
              <a:solidFill>
                <a:srgbClr val="FFFFFF"/>
              </a:solidFill>
              <a:latin typeface="FrutigerNext LT Regular" pitchFamily="34" charset="0"/>
            </a:endParaRPr>
          </a:p>
          <a:p>
            <a:pPr algn="r" eaLnBrk="1" hangingPunct="1">
              <a:spcBef>
                <a:spcPct val="20000"/>
              </a:spcBef>
            </a:pPr>
            <a:r>
              <a:rPr lang="zh-CN" altLang="en-US" sz="1100" dirty="0">
                <a:solidFill>
                  <a:srgbClr val="FFFFFF"/>
                </a:solidFill>
                <a:latin typeface="FrutigerNext LT Regular" pitchFamily="34" charset="0"/>
              </a:rPr>
              <a:t> </a:t>
            </a:r>
            <a:r>
              <a:rPr lang="en-US" altLang="zh-CN" sz="1100" dirty="0">
                <a:solidFill>
                  <a:srgbClr val="FFFFFF"/>
                </a:solidFill>
                <a:latin typeface="FrutigerNext LT Regular" pitchFamily="34" charset="0"/>
              </a:rPr>
              <a:t>Content Page Text :</a:t>
            </a:r>
          </a:p>
          <a:p>
            <a:pPr algn="r" eaLnBrk="1" hangingPunct="1">
              <a:spcBef>
                <a:spcPct val="20000"/>
              </a:spcBef>
            </a:pPr>
            <a:r>
              <a:rPr lang="en-US" altLang="zh-CN" sz="1100" dirty="0">
                <a:solidFill>
                  <a:srgbClr val="FFFFFF"/>
                </a:solidFill>
                <a:latin typeface="FrutigerNext LT Regular" pitchFamily="34" charset="0"/>
              </a:rPr>
              <a:t>28-30pt</a:t>
            </a:r>
          </a:p>
          <a:p>
            <a:pPr algn="r">
              <a:spcBef>
                <a:spcPct val="20000"/>
              </a:spcBef>
            </a:pPr>
            <a:r>
              <a:rPr lang="en-US" sz="1100" noProof="1">
                <a:solidFill>
                  <a:srgbClr val="FFFFFF"/>
                </a:solidFill>
                <a:latin typeface="FrutigerNext LT Regular" pitchFamily="34" charset="0"/>
              </a:rPr>
              <a:t>Bullets level 2-5</a:t>
            </a:r>
          </a:p>
          <a:p>
            <a:pPr algn="r">
              <a:spcBef>
                <a:spcPct val="20000"/>
              </a:spcBef>
            </a:pPr>
            <a:r>
              <a:rPr lang="en-US" altLang="zh-CN" sz="1100" dirty="0">
                <a:solidFill>
                  <a:srgbClr val="FFFFFF"/>
                </a:solidFill>
                <a:latin typeface="FrutigerNext LT Regular" pitchFamily="34" charset="0"/>
              </a:rPr>
              <a:t>20-30pt  </a:t>
            </a:r>
          </a:p>
          <a:p>
            <a:pPr algn="r" eaLnBrk="1" hangingPunct="1">
              <a:spcBef>
                <a:spcPct val="20000"/>
              </a:spcBef>
            </a:pPr>
            <a:r>
              <a:rPr lang="en-US" altLang="zh-CN" sz="1100" dirty="0">
                <a:solidFill>
                  <a:srgbClr val="FFFFFF"/>
                </a:solidFill>
                <a:latin typeface="FrutigerNext LT Regular" pitchFamily="34" charset="0"/>
              </a:rPr>
              <a:t>Color:Black</a:t>
            </a:r>
          </a:p>
          <a:p>
            <a:pPr algn="r" eaLnBrk="1" hangingPunct="1">
              <a:spcBef>
                <a:spcPct val="20000"/>
              </a:spcBef>
            </a:pPr>
            <a:r>
              <a:rPr lang="en-US" altLang="zh-CN" sz="1100" dirty="0">
                <a:solidFill>
                  <a:srgbClr val="FFFFFF"/>
                </a:solidFill>
                <a:latin typeface="FrutigerNext LT Regular" pitchFamily="34" charset="0"/>
              </a:rPr>
              <a:t>Corporate Font: </a:t>
            </a:r>
          </a:p>
          <a:p>
            <a:pPr algn="r" eaLnBrk="1" hangingPunct="1">
              <a:spcBef>
                <a:spcPct val="20000"/>
              </a:spcBef>
            </a:pPr>
            <a:r>
              <a:rPr lang="en-US" altLang="zh-CN" sz="1100" dirty="0">
                <a:solidFill>
                  <a:srgbClr val="FFFFFF"/>
                </a:solidFill>
                <a:latin typeface="FrutigerNext LT Regular" pitchFamily="34" charset="0"/>
              </a:rPr>
              <a:t>FrutigerNext LT Medium</a:t>
            </a:r>
          </a:p>
          <a:p>
            <a:pPr algn="r" eaLnBrk="1" hangingPunct="1">
              <a:spcBef>
                <a:spcPct val="20000"/>
              </a:spcBef>
            </a:pPr>
            <a:r>
              <a:rPr lang="en-US" altLang="zh-CN" sz="1100" dirty="0">
                <a:solidFill>
                  <a:srgbClr val="FFFFFF"/>
                </a:solidFill>
                <a:latin typeface="FrutigerNext LT Regular" pitchFamily="34" charset="0"/>
              </a:rPr>
              <a:t>Font to be used by customers and partners:  </a:t>
            </a:r>
          </a:p>
          <a:p>
            <a:pPr algn="r" eaLnBrk="1" hangingPunct="1">
              <a:spcBef>
                <a:spcPct val="20000"/>
              </a:spcBef>
            </a:pPr>
            <a:r>
              <a:rPr lang="en-US" altLang="zh-CN" sz="1100" dirty="0">
                <a:solidFill>
                  <a:srgbClr val="FFFFFF"/>
                </a:solidFill>
                <a:latin typeface="FrutigerNext LT Regular" pitchFamily="34" charset="0"/>
              </a:rPr>
              <a:t>Arial</a:t>
            </a:r>
            <a:endParaRPr lang="zh-CN" altLang="en-US" sz="1100" dirty="0">
              <a:solidFill>
                <a:schemeClr val="bg1"/>
              </a:solidFill>
              <a:latin typeface="FrutigerNext LT Regular" pitchFamily="34" charset="0"/>
            </a:endParaRPr>
          </a:p>
        </p:txBody>
      </p:sp>
    </p:spTree>
  </p:cSld>
  <p:clrMap bg1="lt1" tx1="dk1" bg2="lt2" tx2="dk2" accent1="accent1" accent2="accent2" accent3="accent3" accent4="accent4" accent5="accent5" accent6="accent6" hlink="hlink" folHlink="folHlink"/>
  <p:transition advClick="0" advTm="8000">
    <p:fade thruBlk="1"/>
  </p:transition>
  <p:txStyles>
    <p:title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808080"/>
        </a:buClr>
        <a:buSzPct val="60000"/>
        <a:buFont typeface="Wingdings" pitchFamily="2" charset="2"/>
        <a:buChar char="l"/>
        <a:defRPr sz="2000" b="1">
          <a:solidFill>
            <a:schemeClr val="tx1"/>
          </a:solidFill>
          <a:latin typeface="FrutigerNext LT Regular" pitchFamily="34" charset="0"/>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Regular" pitchFamily="34" charset="0"/>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FrutigerNext LT Regular" pitchFamily="34" charset="0"/>
          <a:ea typeface="+mn-ea"/>
          <a:cs typeface="+mn-cs"/>
        </a:defRPr>
      </a:lvl4pPr>
      <a:lvl5pPr marL="2057400" indent="-228600" algn="l" rtl="0" eaLnBrk="0" fontAlgn="base" hangingPunct="0">
        <a:lnSpc>
          <a:spcPct val="140000"/>
        </a:lnSpc>
        <a:spcBef>
          <a:spcPct val="0"/>
        </a:spcBef>
        <a:spcAft>
          <a:spcPct val="0"/>
        </a:spcAft>
        <a:buFont typeface="Arial" charset="0"/>
        <a:buChar char="~"/>
        <a:defRPr sz="1200">
          <a:solidFill>
            <a:schemeClr val="tx1"/>
          </a:solidFill>
          <a:latin typeface="FrutigerNext LT Regular" pitchFamily="34" charset="0"/>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42" name="Picture 79" descr="dd"/>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6224588"/>
            <a:ext cx="9150350" cy="636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4" name="Text Box 8"/>
          <p:cNvSpPr txBox="1">
            <a:spLocks noChangeArrowheads="1"/>
          </p:cNvSpPr>
          <p:nvPr/>
        </p:nvSpPr>
        <p:spPr bwMode="auto">
          <a:xfrm>
            <a:off x="755650" y="6451600"/>
            <a:ext cx="2540000" cy="1825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rIns="8011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dirty="0">
                <a:latin typeface="FrutigerNext LT Bold" pitchFamily="34" charset="0"/>
                <a:ea typeface="MS PGothic" pitchFamily="34" charset="-128"/>
              </a:rPr>
              <a:t>HUAWEI TECHNOLOGIES CO., LTD.</a:t>
            </a:r>
          </a:p>
        </p:txBody>
      </p:sp>
      <p:pic>
        <p:nvPicPr>
          <p:cNvPr id="10244" name="Picture 9" descr="8"/>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508875" y="6386513"/>
            <a:ext cx="1311275"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6" name="Rectangle 13"/>
          <p:cNvSpPr>
            <a:spLocks noGrp="1" noChangeArrowheads="1"/>
          </p:cNvSpPr>
          <p:nvPr>
            <p:ph type="title"/>
          </p:nvPr>
        </p:nvSpPr>
        <p:spPr bwMode="auto">
          <a:xfrm>
            <a:off x="755650" y="325438"/>
            <a:ext cx="7632700" cy="87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0064" rIns="80129" bIns="40064" numCol="1" anchor="ctr" anchorCtr="0" compatLnSpc="1">
            <a:prstTxWarp prst="textNoShape">
              <a:avLst/>
            </a:prstTxWarp>
          </a:bodyPr>
          <a:lstStyle/>
          <a:p>
            <a:pPr lvl="0"/>
            <a:r>
              <a:rPr lang="en-US" altLang="zh-CN" dirty="0"/>
              <a:t>Click to edit Master title style</a:t>
            </a:r>
            <a:endParaRPr lang="zh-CN" altLang="en-US" dirty="0"/>
          </a:p>
        </p:txBody>
      </p:sp>
      <p:sp>
        <p:nvSpPr>
          <p:cNvPr id="10248" name="Rectangle 68"/>
          <p:cNvSpPr>
            <a:spLocks noGrp="1" noChangeArrowheads="1"/>
          </p:cNvSpPr>
          <p:nvPr>
            <p:ph type="body" idx="1"/>
          </p:nvPr>
        </p:nvSpPr>
        <p:spPr bwMode="auto">
          <a:xfrm>
            <a:off x="755650" y="1628775"/>
            <a:ext cx="7632700" cy="419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lvl="0"/>
            <a:r>
              <a:rPr lang="en-US" altLang="zh-CN" dirty="0"/>
              <a:t>Click to edit Master text styles</a:t>
            </a:r>
            <a:endParaRPr lang="zh-CN" altLang="en-US" dirty="0"/>
          </a:p>
          <a:p>
            <a:pPr lvl="1"/>
            <a:r>
              <a:rPr lang="en-US" altLang="zh-CN" dirty="0"/>
              <a:t>Second level</a:t>
            </a:r>
            <a:endParaRPr lang="zh-CN" altLang="en-US" dirty="0"/>
          </a:p>
          <a:p>
            <a:pPr lvl="2"/>
            <a:r>
              <a:rPr lang="en-US" altLang="zh-CN" dirty="0"/>
              <a:t>Third level</a:t>
            </a:r>
            <a:endParaRPr lang="zh-CN" altLang="en-US" dirty="0"/>
          </a:p>
          <a:p>
            <a:pPr lvl="3"/>
            <a:r>
              <a:rPr lang="en-US" altLang="zh-CN" dirty="0"/>
              <a:t>Fourth level</a:t>
            </a:r>
            <a:endParaRPr lang="zh-CN" altLang="en-US" dirty="0"/>
          </a:p>
          <a:p>
            <a:pPr lvl="4"/>
            <a:r>
              <a:rPr lang="en-US" altLang="zh-CN" dirty="0"/>
              <a:t>Fifth level</a:t>
            </a:r>
            <a:endParaRPr lang="zh-CN" altLang="en-US" dirty="0"/>
          </a:p>
        </p:txBody>
      </p:sp>
      <p:grpSp>
        <p:nvGrpSpPr>
          <p:cNvPr id="10328" name="Group 88"/>
          <p:cNvGrpSpPr>
            <a:grpSpLocks/>
          </p:cNvGrpSpPr>
          <p:nvPr/>
        </p:nvGrpSpPr>
        <p:grpSpPr bwMode="auto">
          <a:xfrm>
            <a:off x="9324975" y="3832225"/>
            <a:ext cx="863600" cy="3025775"/>
            <a:chOff x="5874" y="2414"/>
            <a:chExt cx="544" cy="1906"/>
          </a:xfrm>
        </p:grpSpPr>
        <p:sp>
          <p:nvSpPr>
            <p:cNvPr id="10326" name="Rectangle 86"/>
            <p:cNvSpPr>
              <a:spLocks noChangeArrowheads="1"/>
            </p:cNvSpPr>
            <p:nvPr userDrawn="1"/>
          </p:nvSpPr>
          <p:spPr bwMode="auto">
            <a:xfrm>
              <a:off x="5874" y="2414"/>
              <a:ext cx="544" cy="1906"/>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10327" name="Group 87"/>
            <p:cNvGrpSpPr>
              <a:grpSpLocks/>
            </p:cNvGrpSpPr>
            <p:nvPr userDrawn="1"/>
          </p:nvGrpSpPr>
          <p:grpSpPr bwMode="auto">
            <a:xfrm>
              <a:off x="5941" y="2475"/>
              <a:ext cx="409" cy="1783"/>
              <a:chOff x="5921" y="2387"/>
              <a:chExt cx="409" cy="1783"/>
            </a:xfrm>
          </p:grpSpPr>
          <p:grpSp>
            <p:nvGrpSpPr>
              <p:cNvPr id="10254" name="Group 18"/>
              <p:cNvGrpSpPr>
                <a:grpSpLocks noChangeAspect="1"/>
              </p:cNvGrpSpPr>
              <p:nvPr userDrawn="1"/>
            </p:nvGrpSpPr>
            <p:grpSpPr bwMode="auto">
              <a:xfrm>
                <a:off x="5921" y="2506"/>
                <a:ext cx="409" cy="101"/>
                <a:chOff x="5893" y="2387"/>
                <a:chExt cx="466" cy="115"/>
              </a:xfrm>
            </p:grpSpPr>
            <p:sp>
              <p:nvSpPr>
                <p:cNvPr id="10315" name="Rectangle 19"/>
                <p:cNvSpPr>
                  <a:spLocks noChangeAspect="1"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316" name="Rectangle 20"/>
                <p:cNvSpPr>
                  <a:spLocks noChangeAspect="1"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317" name="Rectangle 21"/>
                <p:cNvSpPr>
                  <a:spLocks noChangeAspect="1"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318" name="Rectangle 22"/>
                <p:cNvSpPr>
                  <a:spLocks noChangeAspect="1"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grpSp>
          <p:grpSp>
            <p:nvGrpSpPr>
              <p:cNvPr id="10255" name="Group 23"/>
              <p:cNvGrpSpPr>
                <a:grpSpLocks noChangeAspect="1"/>
              </p:cNvGrpSpPr>
              <p:nvPr userDrawn="1"/>
            </p:nvGrpSpPr>
            <p:grpSpPr bwMode="auto">
              <a:xfrm>
                <a:off x="5921" y="2626"/>
                <a:ext cx="409" cy="101"/>
                <a:chOff x="5893" y="2523"/>
                <a:chExt cx="466" cy="115"/>
              </a:xfrm>
            </p:grpSpPr>
            <p:sp>
              <p:nvSpPr>
                <p:cNvPr id="10311" name="Rectangle 24"/>
                <p:cNvSpPr>
                  <a:spLocks noChangeAspect="1"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312" name="Rectangle 25"/>
                <p:cNvSpPr>
                  <a:spLocks noChangeAspect="1"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313" name="Rectangle 26"/>
                <p:cNvSpPr>
                  <a:spLocks noChangeAspect="1"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314" name="Rectangle 27"/>
                <p:cNvSpPr>
                  <a:spLocks noChangeAspect="1"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grpSp>
          <p:grpSp>
            <p:nvGrpSpPr>
              <p:cNvPr id="10256" name="Group 28"/>
              <p:cNvGrpSpPr>
                <a:grpSpLocks noChangeAspect="1"/>
              </p:cNvGrpSpPr>
              <p:nvPr userDrawn="1"/>
            </p:nvGrpSpPr>
            <p:grpSpPr bwMode="auto">
              <a:xfrm>
                <a:off x="5921" y="2745"/>
                <a:ext cx="409" cy="101"/>
                <a:chOff x="5893" y="2659"/>
                <a:chExt cx="466" cy="115"/>
              </a:xfrm>
            </p:grpSpPr>
            <p:sp>
              <p:nvSpPr>
                <p:cNvPr id="10307" name="Rectangle 29"/>
                <p:cNvSpPr>
                  <a:spLocks noChangeAspect="1"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308" name="Rectangle 30"/>
                <p:cNvSpPr>
                  <a:spLocks noChangeAspect="1"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309" name="Rectangle 31"/>
                <p:cNvSpPr>
                  <a:spLocks noChangeAspect="1"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310" name="Rectangle 32"/>
                <p:cNvSpPr>
                  <a:spLocks noChangeAspect="1"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grpSp>
          <p:grpSp>
            <p:nvGrpSpPr>
              <p:cNvPr id="10257" name="Group 33"/>
              <p:cNvGrpSpPr>
                <a:grpSpLocks noChangeAspect="1"/>
              </p:cNvGrpSpPr>
              <p:nvPr userDrawn="1"/>
            </p:nvGrpSpPr>
            <p:grpSpPr bwMode="auto">
              <a:xfrm>
                <a:off x="5921" y="2387"/>
                <a:ext cx="409" cy="104"/>
                <a:chOff x="5893" y="2251"/>
                <a:chExt cx="466" cy="119"/>
              </a:xfrm>
            </p:grpSpPr>
            <p:sp>
              <p:nvSpPr>
                <p:cNvPr id="10303" name="Rectangle 34"/>
                <p:cNvSpPr>
                  <a:spLocks noChangeAspect="1"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304" name="Rectangle 35"/>
                <p:cNvSpPr>
                  <a:spLocks noChangeAspect="1"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305" name="Rectangle 36"/>
                <p:cNvSpPr>
                  <a:spLocks noChangeAspect="1"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306" name="Rectangle 37"/>
                <p:cNvSpPr>
                  <a:spLocks noChangeAspect="1"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grpSp>
          <p:grpSp>
            <p:nvGrpSpPr>
              <p:cNvPr id="10258" name="Group 38"/>
              <p:cNvGrpSpPr>
                <a:grpSpLocks noChangeAspect="1"/>
              </p:cNvGrpSpPr>
              <p:nvPr userDrawn="1"/>
            </p:nvGrpSpPr>
            <p:grpSpPr bwMode="auto">
              <a:xfrm>
                <a:off x="5921" y="2944"/>
                <a:ext cx="409" cy="101"/>
                <a:chOff x="5893" y="2886"/>
                <a:chExt cx="466" cy="115"/>
              </a:xfrm>
            </p:grpSpPr>
            <p:sp>
              <p:nvSpPr>
                <p:cNvPr id="10299" name="Rectangle 39"/>
                <p:cNvSpPr>
                  <a:spLocks noChangeAspect="1"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300" name="Rectangle 40"/>
                <p:cNvSpPr>
                  <a:spLocks noChangeAspect="1"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301" name="Rectangle 41"/>
                <p:cNvSpPr>
                  <a:spLocks noChangeAspect="1"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302" name="Rectangle 42"/>
                <p:cNvSpPr>
                  <a:spLocks noChangeAspect="1"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grpSp>
          <p:grpSp>
            <p:nvGrpSpPr>
              <p:cNvPr id="10259" name="Group 43"/>
              <p:cNvGrpSpPr>
                <a:grpSpLocks noChangeAspect="1"/>
              </p:cNvGrpSpPr>
              <p:nvPr userDrawn="1"/>
            </p:nvGrpSpPr>
            <p:grpSpPr bwMode="auto">
              <a:xfrm>
                <a:off x="5921" y="3064"/>
                <a:ext cx="409" cy="101"/>
                <a:chOff x="5893" y="3022"/>
                <a:chExt cx="466" cy="115"/>
              </a:xfrm>
            </p:grpSpPr>
            <p:sp>
              <p:nvSpPr>
                <p:cNvPr id="10295" name="Rectangle 44"/>
                <p:cNvSpPr>
                  <a:spLocks noChangeAspect="1"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296" name="Rectangle 45"/>
                <p:cNvSpPr>
                  <a:spLocks noChangeAspect="1"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297" name="Rectangle 46"/>
                <p:cNvSpPr>
                  <a:spLocks noChangeAspect="1"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298" name="Rectangle 47"/>
                <p:cNvSpPr>
                  <a:spLocks noChangeAspect="1"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grpSp>
          <p:grpSp>
            <p:nvGrpSpPr>
              <p:cNvPr id="10260" name="Group 48"/>
              <p:cNvGrpSpPr>
                <a:grpSpLocks noChangeAspect="1"/>
              </p:cNvGrpSpPr>
              <p:nvPr userDrawn="1"/>
            </p:nvGrpSpPr>
            <p:grpSpPr bwMode="auto">
              <a:xfrm>
                <a:off x="5921" y="3183"/>
                <a:ext cx="409" cy="101"/>
                <a:chOff x="5893" y="3158"/>
                <a:chExt cx="466" cy="115"/>
              </a:xfrm>
            </p:grpSpPr>
            <p:sp>
              <p:nvSpPr>
                <p:cNvPr id="10291" name="Rectangle 49"/>
                <p:cNvSpPr>
                  <a:spLocks noChangeAspect="1"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292" name="Rectangle 50"/>
                <p:cNvSpPr>
                  <a:spLocks noChangeAspect="1"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293" name="Rectangle 51"/>
                <p:cNvSpPr>
                  <a:spLocks noChangeAspect="1"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294" name="Rectangle 52"/>
                <p:cNvSpPr>
                  <a:spLocks noChangeAspect="1"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grpSp>
          <p:grpSp>
            <p:nvGrpSpPr>
              <p:cNvPr id="10261" name="Group 53"/>
              <p:cNvGrpSpPr>
                <a:grpSpLocks noChangeAspect="1"/>
              </p:cNvGrpSpPr>
              <p:nvPr userDrawn="1"/>
            </p:nvGrpSpPr>
            <p:grpSpPr bwMode="auto">
              <a:xfrm>
                <a:off x="5921" y="3383"/>
                <a:ext cx="409" cy="100"/>
                <a:chOff x="5893" y="3385"/>
                <a:chExt cx="466" cy="115"/>
              </a:xfrm>
            </p:grpSpPr>
            <p:sp>
              <p:nvSpPr>
                <p:cNvPr id="10287" name="Rectangle 54"/>
                <p:cNvSpPr>
                  <a:spLocks noChangeAspect="1"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288" name="Rectangle 55"/>
                <p:cNvSpPr>
                  <a:spLocks noChangeAspect="1"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289" name="Rectangle 56"/>
                <p:cNvSpPr>
                  <a:spLocks noChangeAspect="1"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290" name="Rectangle 57"/>
                <p:cNvSpPr>
                  <a:spLocks noChangeAspect="1"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grpSp>
          <p:grpSp>
            <p:nvGrpSpPr>
              <p:cNvPr id="10262" name="Group 58"/>
              <p:cNvGrpSpPr>
                <a:grpSpLocks noChangeAspect="1"/>
              </p:cNvGrpSpPr>
              <p:nvPr userDrawn="1"/>
            </p:nvGrpSpPr>
            <p:grpSpPr bwMode="auto">
              <a:xfrm>
                <a:off x="5921" y="3502"/>
                <a:ext cx="409" cy="101"/>
                <a:chOff x="5893" y="3521"/>
                <a:chExt cx="466" cy="115"/>
              </a:xfrm>
            </p:grpSpPr>
            <p:sp>
              <p:nvSpPr>
                <p:cNvPr id="10283" name="Rectangle 59"/>
                <p:cNvSpPr>
                  <a:spLocks noChangeAspect="1"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284" name="Rectangle 60"/>
                <p:cNvSpPr>
                  <a:spLocks noChangeAspect="1"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285" name="Rectangle 61"/>
                <p:cNvSpPr>
                  <a:spLocks noChangeAspect="1"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286" name="Rectangle 62"/>
                <p:cNvSpPr>
                  <a:spLocks noChangeAspect="1"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grpSp>
          <p:grpSp>
            <p:nvGrpSpPr>
              <p:cNvPr id="10263" name="Group 63"/>
              <p:cNvGrpSpPr>
                <a:grpSpLocks noChangeAspect="1"/>
              </p:cNvGrpSpPr>
              <p:nvPr userDrawn="1"/>
            </p:nvGrpSpPr>
            <p:grpSpPr bwMode="auto">
              <a:xfrm>
                <a:off x="5921" y="3621"/>
                <a:ext cx="409" cy="101"/>
                <a:chOff x="5893" y="3657"/>
                <a:chExt cx="466" cy="115"/>
              </a:xfrm>
            </p:grpSpPr>
            <p:sp>
              <p:nvSpPr>
                <p:cNvPr id="10279" name="Rectangle 64"/>
                <p:cNvSpPr>
                  <a:spLocks noChangeAspect="1"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280" name="Rectangle 65"/>
                <p:cNvSpPr>
                  <a:spLocks noChangeAspect="1"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281" name="Rectangle 66"/>
                <p:cNvSpPr>
                  <a:spLocks noChangeAspect="1"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282" name="Rectangle 67"/>
                <p:cNvSpPr>
                  <a:spLocks noChangeAspect="1"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grpSp>
          <p:grpSp>
            <p:nvGrpSpPr>
              <p:cNvPr id="10264" name="Group 68"/>
              <p:cNvGrpSpPr>
                <a:grpSpLocks noChangeAspect="1"/>
              </p:cNvGrpSpPr>
              <p:nvPr userDrawn="1"/>
            </p:nvGrpSpPr>
            <p:grpSpPr bwMode="auto">
              <a:xfrm>
                <a:off x="5921" y="3821"/>
                <a:ext cx="409" cy="101"/>
                <a:chOff x="5893" y="3884"/>
                <a:chExt cx="466" cy="115"/>
              </a:xfrm>
            </p:grpSpPr>
            <p:sp>
              <p:nvSpPr>
                <p:cNvPr id="10275" name="Rectangle 69"/>
                <p:cNvSpPr>
                  <a:spLocks noChangeAspect="1"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276" name="Rectangle 70"/>
                <p:cNvSpPr>
                  <a:spLocks noChangeAspect="1"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277" name="Rectangle 71"/>
                <p:cNvSpPr>
                  <a:spLocks noChangeAspect="1"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278" name="Rectangle 72"/>
                <p:cNvSpPr>
                  <a:spLocks noChangeAspect="1"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grpSp>
          <p:grpSp>
            <p:nvGrpSpPr>
              <p:cNvPr id="10265" name="Group 73"/>
              <p:cNvGrpSpPr>
                <a:grpSpLocks noChangeAspect="1"/>
              </p:cNvGrpSpPr>
              <p:nvPr userDrawn="1"/>
            </p:nvGrpSpPr>
            <p:grpSpPr bwMode="auto">
              <a:xfrm>
                <a:off x="5921" y="3945"/>
                <a:ext cx="409" cy="101"/>
                <a:chOff x="5893" y="4026"/>
                <a:chExt cx="466" cy="115"/>
              </a:xfrm>
            </p:grpSpPr>
            <p:sp>
              <p:nvSpPr>
                <p:cNvPr id="10271" name="Rectangle 74"/>
                <p:cNvSpPr>
                  <a:spLocks noChangeAspect="1"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272" name="Rectangle 75"/>
                <p:cNvSpPr>
                  <a:spLocks noChangeAspect="1"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273" name="Rectangle 76"/>
                <p:cNvSpPr>
                  <a:spLocks noChangeAspect="1"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274" name="Rectangle 77"/>
                <p:cNvSpPr>
                  <a:spLocks noChangeAspect="1"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grpSp>
          <p:grpSp>
            <p:nvGrpSpPr>
              <p:cNvPr id="10266" name="Group 78"/>
              <p:cNvGrpSpPr>
                <a:grpSpLocks noChangeAspect="1"/>
              </p:cNvGrpSpPr>
              <p:nvPr userDrawn="1"/>
            </p:nvGrpSpPr>
            <p:grpSpPr bwMode="auto">
              <a:xfrm>
                <a:off x="5921" y="4069"/>
                <a:ext cx="409" cy="101"/>
                <a:chOff x="5893" y="4167"/>
                <a:chExt cx="466" cy="115"/>
              </a:xfrm>
            </p:grpSpPr>
            <p:sp>
              <p:nvSpPr>
                <p:cNvPr id="10267" name="Rectangle 79"/>
                <p:cNvSpPr>
                  <a:spLocks noChangeAspect="1"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268" name="Rectangle 80"/>
                <p:cNvSpPr>
                  <a:spLocks noChangeAspect="1"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269" name="Rectangle 81"/>
                <p:cNvSpPr>
                  <a:spLocks noChangeAspect="1"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sp>
              <p:nvSpPr>
                <p:cNvPr id="10270" name="Rectangle 82"/>
                <p:cNvSpPr>
                  <a:spLocks noChangeAspect="1"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endParaRPr lang="zh-CN" altLang="en-US"/>
                </a:p>
              </p:txBody>
            </p:sp>
          </p:grpSp>
        </p:grpSp>
      </p:grpSp>
      <p:sp>
        <p:nvSpPr>
          <p:cNvPr id="10321" name="Text Box 81"/>
          <p:cNvSpPr txBox="1">
            <a:spLocks noChangeArrowheads="1"/>
          </p:cNvSpPr>
          <p:nvPr/>
        </p:nvSpPr>
        <p:spPr bwMode="auto">
          <a:xfrm>
            <a:off x="-2884488" y="1330325"/>
            <a:ext cx="2776538" cy="387667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lgn="ctr">
                <a:solidFill>
                  <a:srgbClr val="B2B2B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8345" tIns="39172" rIns="78345" bIns="39172">
            <a:spAutoFit/>
          </a:bodyPr>
          <a:lstStyle>
            <a:lvl1pPr defTabSz="784225" eaLnBrk="0" hangingPunct="0">
              <a:defRPr>
                <a:solidFill>
                  <a:schemeClr val="tx1"/>
                </a:solidFill>
                <a:latin typeface="Calibri" pitchFamily="34" charset="0"/>
                <a:ea typeface="宋体" charset="-122"/>
              </a:defRPr>
            </a:lvl1pPr>
            <a:lvl2pPr marL="390525" defTabSz="784225" eaLnBrk="0" hangingPunct="0">
              <a:defRPr>
                <a:solidFill>
                  <a:schemeClr val="tx1"/>
                </a:solidFill>
                <a:latin typeface="Calibri" pitchFamily="34" charset="0"/>
                <a:ea typeface="宋体" charset="-122"/>
              </a:defRPr>
            </a:lvl2pPr>
            <a:lvl3pPr marL="784225" defTabSz="784225" eaLnBrk="0" hangingPunct="0">
              <a:defRPr>
                <a:solidFill>
                  <a:schemeClr val="tx1"/>
                </a:solidFill>
                <a:latin typeface="Calibri" pitchFamily="34" charset="0"/>
                <a:ea typeface="宋体" charset="-122"/>
              </a:defRPr>
            </a:lvl3pPr>
            <a:lvl4pPr marL="1174750" defTabSz="784225" eaLnBrk="0" hangingPunct="0">
              <a:defRPr>
                <a:solidFill>
                  <a:schemeClr val="tx1"/>
                </a:solidFill>
                <a:latin typeface="Calibri" pitchFamily="34" charset="0"/>
                <a:ea typeface="宋体" charset="-122"/>
              </a:defRPr>
            </a:lvl4pPr>
            <a:lvl5pPr marL="1566863" defTabSz="784225" eaLnBrk="0" hangingPunct="0">
              <a:defRPr>
                <a:solidFill>
                  <a:schemeClr val="tx1"/>
                </a:solidFill>
                <a:latin typeface="Calibri" pitchFamily="34" charset="0"/>
                <a:ea typeface="宋体" charset="-122"/>
              </a:defRPr>
            </a:lvl5pPr>
            <a:lvl6pPr marL="2024063" defTabSz="784225" eaLnBrk="0" fontAlgn="base" hangingPunct="0">
              <a:spcBef>
                <a:spcPct val="0"/>
              </a:spcBef>
              <a:spcAft>
                <a:spcPct val="0"/>
              </a:spcAft>
              <a:defRPr>
                <a:solidFill>
                  <a:schemeClr val="tx1"/>
                </a:solidFill>
                <a:latin typeface="Calibri" pitchFamily="34" charset="0"/>
                <a:ea typeface="宋体" charset="-122"/>
              </a:defRPr>
            </a:lvl6pPr>
            <a:lvl7pPr marL="2481263" defTabSz="784225" eaLnBrk="0" fontAlgn="base" hangingPunct="0">
              <a:spcBef>
                <a:spcPct val="0"/>
              </a:spcBef>
              <a:spcAft>
                <a:spcPct val="0"/>
              </a:spcAft>
              <a:defRPr>
                <a:solidFill>
                  <a:schemeClr val="tx1"/>
                </a:solidFill>
                <a:latin typeface="Calibri" pitchFamily="34" charset="0"/>
                <a:ea typeface="宋体" charset="-122"/>
              </a:defRPr>
            </a:lvl7pPr>
            <a:lvl8pPr marL="2938463" defTabSz="784225" eaLnBrk="0" fontAlgn="base" hangingPunct="0">
              <a:spcBef>
                <a:spcPct val="0"/>
              </a:spcBef>
              <a:spcAft>
                <a:spcPct val="0"/>
              </a:spcAft>
              <a:defRPr>
                <a:solidFill>
                  <a:schemeClr val="tx1"/>
                </a:solidFill>
                <a:latin typeface="Calibri" pitchFamily="34" charset="0"/>
                <a:ea typeface="宋体" charset="-122"/>
              </a:defRPr>
            </a:lvl8pPr>
            <a:lvl9pPr marL="3395663" defTabSz="784225"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spcBef>
                <a:spcPct val="20000"/>
              </a:spcBef>
            </a:pPr>
            <a:r>
              <a:rPr lang="zh-CN" altLang="zh-CN" sz="1100" dirty="0">
                <a:solidFill>
                  <a:srgbClr val="FFFFFF"/>
                </a:solidFill>
                <a:latin typeface="FrutigerNext LT Regular" pitchFamily="34" charset="0"/>
              </a:rPr>
              <a:t>Slide title :32-35pt  </a:t>
            </a:r>
          </a:p>
          <a:p>
            <a:pPr algn="r" eaLnBrk="1" hangingPunct="1">
              <a:spcBef>
                <a:spcPct val="20000"/>
              </a:spcBef>
            </a:pPr>
            <a:r>
              <a:rPr lang="zh-CN" altLang="zh-CN" sz="1100" dirty="0">
                <a:solidFill>
                  <a:srgbClr val="FFFFFF"/>
                </a:solidFill>
                <a:latin typeface="FrutigerNext LT Regular" pitchFamily="34" charset="0"/>
              </a:rPr>
              <a:t>Color: R153 G0 B0</a:t>
            </a:r>
          </a:p>
          <a:p>
            <a:pPr algn="r" eaLnBrk="1" hangingPunct="1">
              <a:spcBef>
                <a:spcPct val="20000"/>
              </a:spcBef>
            </a:pPr>
            <a:r>
              <a:rPr lang="zh-CN" altLang="zh-CN" sz="1100" dirty="0">
                <a:solidFill>
                  <a:srgbClr val="FFFFFF"/>
                </a:solidFill>
                <a:latin typeface="FrutigerNext LT Regular" pitchFamily="34" charset="0"/>
              </a:rPr>
              <a:t>Corporate Font :</a:t>
            </a:r>
          </a:p>
          <a:p>
            <a:pPr algn="r" eaLnBrk="1" hangingPunct="1">
              <a:spcBef>
                <a:spcPct val="20000"/>
              </a:spcBef>
            </a:pPr>
            <a:r>
              <a:rPr lang="zh-CN" altLang="zh-CN" sz="1100" dirty="0">
                <a:solidFill>
                  <a:srgbClr val="FFFFFF"/>
                </a:solidFill>
                <a:latin typeface="FrutigerNext LT Regular" pitchFamily="34" charset="0"/>
              </a:rPr>
              <a:t>FrutigerNext LT Medium</a:t>
            </a:r>
          </a:p>
          <a:p>
            <a:pPr algn="r" eaLnBrk="1" hangingPunct="1">
              <a:spcBef>
                <a:spcPct val="20000"/>
              </a:spcBef>
            </a:pPr>
            <a:r>
              <a:rPr lang="zh-CN" altLang="zh-CN" sz="1100" dirty="0">
                <a:solidFill>
                  <a:srgbClr val="FFFFFF"/>
                </a:solidFill>
                <a:latin typeface="FrutigerNext LT Regular" pitchFamily="34" charset="0"/>
              </a:rPr>
              <a:t>Font to be used by customers and </a:t>
            </a:r>
          </a:p>
          <a:p>
            <a:pPr algn="r" eaLnBrk="1" hangingPunct="1">
              <a:spcBef>
                <a:spcPct val="20000"/>
              </a:spcBef>
            </a:pPr>
            <a:r>
              <a:rPr lang="zh-CN" altLang="zh-CN" sz="1100" dirty="0">
                <a:solidFill>
                  <a:srgbClr val="FFFFFF"/>
                </a:solidFill>
                <a:latin typeface="FrutigerNext LT Regular" pitchFamily="34" charset="0"/>
              </a:rPr>
              <a:t>partners : </a:t>
            </a:r>
          </a:p>
          <a:p>
            <a:pPr algn="r" eaLnBrk="1" hangingPunct="1">
              <a:spcBef>
                <a:spcPct val="20000"/>
              </a:spcBef>
            </a:pPr>
            <a:r>
              <a:rPr lang="zh-CN" altLang="zh-CN" sz="1100" dirty="0">
                <a:solidFill>
                  <a:srgbClr val="FFFFFF"/>
                </a:solidFill>
                <a:latin typeface="FrutigerNext LT Regular" pitchFamily="34" charset="0"/>
              </a:rPr>
              <a:t>Arial</a:t>
            </a:r>
          </a:p>
          <a:p>
            <a:pPr algn="r" eaLnBrk="1" hangingPunct="1">
              <a:spcBef>
                <a:spcPct val="20000"/>
              </a:spcBef>
            </a:pPr>
            <a:endParaRPr lang="zh-CN" altLang="zh-CN" sz="1100" dirty="0">
              <a:solidFill>
                <a:srgbClr val="FFFFFF"/>
              </a:solidFill>
              <a:latin typeface="FrutigerNext LT Regular" pitchFamily="34" charset="0"/>
            </a:endParaRPr>
          </a:p>
          <a:p>
            <a:pPr algn="r" eaLnBrk="1" hangingPunct="1">
              <a:spcBef>
                <a:spcPct val="20000"/>
              </a:spcBef>
            </a:pPr>
            <a:endParaRPr lang="zh-CN" altLang="zh-CN" sz="1100" dirty="0">
              <a:solidFill>
                <a:srgbClr val="FFFFFF"/>
              </a:solidFill>
              <a:latin typeface="FrutigerNext LT Regular" pitchFamily="34" charset="0"/>
            </a:endParaRPr>
          </a:p>
          <a:p>
            <a:pPr algn="r" eaLnBrk="1" hangingPunct="1">
              <a:spcBef>
                <a:spcPct val="20000"/>
              </a:spcBef>
            </a:pPr>
            <a:endParaRPr lang="zh-CN" altLang="zh-CN" sz="1100" dirty="0">
              <a:solidFill>
                <a:srgbClr val="FFFFFF"/>
              </a:solidFill>
              <a:latin typeface="FrutigerNext LT Regular" pitchFamily="34" charset="0"/>
            </a:endParaRPr>
          </a:p>
          <a:p>
            <a:pPr algn="r" eaLnBrk="1" hangingPunct="1">
              <a:spcBef>
                <a:spcPct val="20000"/>
              </a:spcBef>
            </a:pPr>
            <a:r>
              <a:rPr lang="zh-CN" altLang="zh-CN" sz="1100" dirty="0">
                <a:solidFill>
                  <a:srgbClr val="FFFFFF"/>
                </a:solidFill>
                <a:latin typeface="FrutigerNext LT Regular" pitchFamily="34" charset="0"/>
              </a:rPr>
              <a:t>Slide text :20-22pt</a:t>
            </a:r>
          </a:p>
          <a:p>
            <a:pPr algn="r" eaLnBrk="1" hangingPunct="1">
              <a:spcBef>
                <a:spcPct val="20000"/>
              </a:spcBef>
            </a:pPr>
            <a:r>
              <a:rPr lang="zh-CN" altLang="zh-CN" sz="1100" dirty="0">
                <a:solidFill>
                  <a:srgbClr val="FFFFFF"/>
                </a:solidFill>
                <a:latin typeface="FrutigerNext LT Regular" pitchFamily="34" charset="0"/>
              </a:rPr>
              <a:t>Bullets level 2-5:</a:t>
            </a:r>
          </a:p>
          <a:p>
            <a:pPr algn="r" eaLnBrk="1" hangingPunct="1">
              <a:spcBef>
                <a:spcPct val="20000"/>
              </a:spcBef>
            </a:pPr>
            <a:r>
              <a:rPr lang="zh-CN" altLang="zh-CN" sz="1100" dirty="0">
                <a:solidFill>
                  <a:srgbClr val="FFFFFF"/>
                </a:solidFill>
                <a:latin typeface="FrutigerNext LT Regular" pitchFamily="34" charset="0"/>
              </a:rPr>
              <a:t> 18pt  </a:t>
            </a:r>
          </a:p>
          <a:p>
            <a:pPr algn="r" eaLnBrk="1" hangingPunct="1">
              <a:spcBef>
                <a:spcPct val="20000"/>
              </a:spcBef>
            </a:pPr>
            <a:r>
              <a:rPr lang="zh-CN" altLang="zh-CN" sz="1100" dirty="0">
                <a:solidFill>
                  <a:srgbClr val="FFFFFF"/>
                </a:solidFill>
                <a:latin typeface="FrutigerNext LT Regular" pitchFamily="34" charset="0"/>
              </a:rPr>
              <a:t>Color:Black</a:t>
            </a:r>
          </a:p>
          <a:p>
            <a:pPr algn="r" eaLnBrk="1" hangingPunct="1">
              <a:spcBef>
                <a:spcPct val="20000"/>
              </a:spcBef>
            </a:pPr>
            <a:r>
              <a:rPr lang="zh-CN" altLang="zh-CN" sz="1100" dirty="0">
                <a:solidFill>
                  <a:srgbClr val="FFFFFF"/>
                </a:solidFill>
                <a:latin typeface="FrutigerNext LT Regular" pitchFamily="34" charset="0"/>
              </a:rPr>
              <a:t>Corporate Font :</a:t>
            </a:r>
          </a:p>
          <a:p>
            <a:pPr algn="r" eaLnBrk="1" hangingPunct="1">
              <a:spcBef>
                <a:spcPct val="20000"/>
              </a:spcBef>
            </a:pPr>
            <a:r>
              <a:rPr lang="zh-CN" altLang="zh-CN" sz="1100" dirty="0">
                <a:solidFill>
                  <a:srgbClr val="FFFFFF"/>
                </a:solidFill>
                <a:latin typeface="FrutigerNext LT Regular" pitchFamily="34" charset="0"/>
              </a:rPr>
              <a:t>FrutigerNext LT Medium</a:t>
            </a:r>
          </a:p>
          <a:p>
            <a:pPr algn="r" eaLnBrk="1" hangingPunct="1">
              <a:spcBef>
                <a:spcPct val="20000"/>
              </a:spcBef>
            </a:pPr>
            <a:r>
              <a:rPr lang="zh-CN" altLang="zh-CN" sz="1100" dirty="0">
                <a:solidFill>
                  <a:srgbClr val="FFFFFF"/>
                </a:solidFill>
                <a:latin typeface="FrutigerNext LT Regular" pitchFamily="34" charset="0"/>
              </a:rPr>
              <a:t>Font to be used by customers and </a:t>
            </a:r>
          </a:p>
          <a:p>
            <a:pPr algn="r" eaLnBrk="1" hangingPunct="1">
              <a:spcBef>
                <a:spcPct val="20000"/>
              </a:spcBef>
            </a:pPr>
            <a:r>
              <a:rPr lang="zh-CN" altLang="zh-CN" sz="1100" dirty="0">
                <a:solidFill>
                  <a:srgbClr val="FFFFFF"/>
                </a:solidFill>
                <a:latin typeface="FrutigerNext LT Regular" pitchFamily="34" charset="0"/>
              </a:rPr>
              <a:t>partners : </a:t>
            </a:r>
          </a:p>
          <a:p>
            <a:pPr algn="r" eaLnBrk="1" hangingPunct="1">
              <a:spcBef>
                <a:spcPct val="20000"/>
              </a:spcBef>
            </a:pPr>
            <a:r>
              <a:rPr lang="zh-CN" altLang="zh-CN" sz="1100" dirty="0">
                <a:solidFill>
                  <a:srgbClr val="FFFFFF"/>
                </a:solidFill>
                <a:latin typeface="FrutigerNext LT Regular" pitchFamily="34" charset="0"/>
              </a:rPr>
              <a:t>Arial</a:t>
            </a:r>
          </a:p>
        </p:txBody>
      </p:sp>
      <p:sp>
        <p:nvSpPr>
          <p:cNvPr id="10324" name="Text Box 84"/>
          <p:cNvSpPr txBox="1">
            <a:spLocks noChangeArrowheads="1"/>
          </p:cNvSpPr>
          <p:nvPr/>
        </p:nvSpPr>
        <p:spPr bwMode="auto">
          <a:xfrm>
            <a:off x="9251950" y="57150"/>
            <a:ext cx="1295400" cy="1270000"/>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1100" dirty="0">
                <a:solidFill>
                  <a:srgbClr val="FFFFFF"/>
                </a:solidFill>
                <a:latin typeface="FrutigerNext LT Regular" pitchFamily="34" charset="0"/>
              </a:rPr>
              <a:t>Top right  corner  for   field-mark, customer or partner logotypes. </a:t>
            </a:r>
          </a:p>
          <a:p>
            <a:endParaRPr lang="en-US" altLang="zh-CN" sz="1100" dirty="0">
              <a:solidFill>
                <a:srgbClr val="FFFFFF"/>
              </a:solidFill>
              <a:latin typeface="FrutigerNext LT Regular" pitchFamily="34" charset="0"/>
            </a:endParaRPr>
          </a:p>
          <a:p>
            <a:r>
              <a:rPr lang="en-US" altLang="zh-CN" sz="1100" dirty="0">
                <a:solidFill>
                  <a:srgbClr val="FFFFFF"/>
                </a:solidFill>
                <a:latin typeface="FrutigerNext LT Regular" pitchFamily="34" charset="0"/>
              </a:rPr>
              <a:t>----------------   </a:t>
            </a:r>
          </a:p>
          <a:p>
            <a:endParaRPr lang="zh-CN" altLang="en-US" sz="1100">
              <a:solidFill>
                <a:srgbClr val="FFFFFF"/>
              </a:solidFill>
              <a:latin typeface="FrutigerNext LT Regular" pitchFamily="34" charset="0"/>
            </a:endParaRPr>
          </a:p>
        </p:txBody>
      </p:sp>
      <p:sp>
        <p:nvSpPr>
          <p:cNvPr id="10325" name="Text Box 85"/>
          <p:cNvSpPr txBox="1">
            <a:spLocks noChangeArrowheads="1"/>
          </p:cNvSpPr>
          <p:nvPr/>
        </p:nvSpPr>
        <p:spPr bwMode="auto">
          <a:xfrm>
            <a:off x="9251950" y="1196975"/>
            <a:ext cx="1295400" cy="244792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1100" dirty="0">
                <a:solidFill>
                  <a:srgbClr val="FFFFFF"/>
                </a:solidFill>
                <a:latin typeface="FrutigerNext LT Regular" pitchFamily="34" charset="0"/>
              </a:rPr>
              <a:t>The following nine groups of colors are an example of how our design colors can be used, please take note that you should only use one design color group per slide. </a:t>
            </a:r>
          </a:p>
          <a:p>
            <a:r>
              <a:rPr lang="en-US" altLang="zh-CN" sz="1100" dirty="0">
                <a:solidFill>
                  <a:srgbClr val="FFFFFF"/>
                </a:solidFill>
                <a:latin typeface="FrutigerNext LT Regular" pitchFamily="34" charset="0"/>
              </a:rPr>
              <a:t> For specific usage details, refer to the “Typesetting Standard”.</a:t>
            </a:r>
          </a:p>
        </p:txBody>
      </p:sp>
      <p:sp>
        <p:nvSpPr>
          <p:cNvPr id="80" name="Rectangle 21"/>
          <p:cNvSpPr>
            <a:spLocks noChangeArrowheads="1"/>
          </p:cNvSpPr>
          <p:nvPr userDrawn="1"/>
        </p:nvSpPr>
        <p:spPr bwMode="auto">
          <a:xfrm>
            <a:off x="3785716" y="6465936"/>
            <a:ext cx="1866404" cy="184666"/>
          </a:xfrm>
          <a:prstGeom prst="rect">
            <a:avLst/>
          </a:prstGeom>
          <a:noFill/>
          <a:ln w="9525" algn="ctr">
            <a:noFill/>
            <a:miter lim="800000"/>
            <a:headEnd/>
            <a:tailEnd/>
          </a:ln>
          <a:effectLst/>
        </p:spPr>
        <p:txBody>
          <a:bodyPr wrap="square" lIns="80082" tIns="0" rIns="80082" bIns="0">
            <a:spAutoFit/>
          </a:bodyPr>
          <a:lstStyle/>
          <a:p>
            <a:pPr marL="0" marR="0" lvl="0" indent="0" algn="l" defTabSz="801688" rtl="0" eaLnBrk="0" fontAlgn="base" latinLnBrk="0" hangingPunct="0">
              <a:lnSpc>
                <a:spcPct val="100000"/>
              </a:lnSpc>
              <a:spcBef>
                <a:spcPct val="0"/>
              </a:spcBef>
              <a:spcAft>
                <a:spcPct val="0"/>
              </a:spcAft>
              <a:buClrTx/>
              <a:buSzTx/>
              <a:buFontTx/>
              <a:buNone/>
              <a:tabLst/>
              <a:defRPr/>
            </a:pPr>
            <a:r>
              <a:rPr kumimoji="0" lang="en-US" altLang="zh-CN" sz="1200" b="0" i="0" u="none" strike="noStrike" kern="1200" cap="none" spc="0" normalizeH="0" baseline="0" noProof="0" dirty="0">
                <a:ln>
                  <a:noFill/>
                </a:ln>
                <a:solidFill>
                  <a:srgbClr val="000000"/>
                </a:solidFill>
                <a:effectLst/>
                <a:uLnTx/>
                <a:uFillTx/>
                <a:latin typeface="FrutigerNext LT Medium"/>
                <a:ea typeface="华文细黑"/>
              </a:rPr>
              <a:t>Huawei Confidential</a:t>
            </a:r>
          </a:p>
        </p:txBody>
      </p:sp>
      <p:sp>
        <p:nvSpPr>
          <p:cNvPr id="82" name="Rectangle 5"/>
          <p:cNvSpPr>
            <a:spLocks noChangeArrowheads="1"/>
          </p:cNvSpPr>
          <p:nvPr userDrawn="1"/>
        </p:nvSpPr>
        <p:spPr bwMode="auto">
          <a:xfrm>
            <a:off x="6361113" y="6480629"/>
            <a:ext cx="2097087" cy="3773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eaLnBrk="0" hangingPunct="0">
              <a:lnSpc>
                <a:spcPct val="85000"/>
              </a:lnSpc>
            </a:pPr>
            <a:fld id="{334777C4-916E-458D-ABE7-87ACD557FBD2}" type="slidenum">
              <a:rPr lang="de-DE" altLang="zh-CN" sz="1200" smtClean="0">
                <a:solidFill>
                  <a:srgbClr val="000000"/>
                </a:solidFill>
                <a:latin typeface="FrutigerNext LT Bold" pitchFamily="34" charset="0"/>
                <a:ea typeface="ＭＳ Ｐゴシック" pitchFamily="34" charset="-128"/>
              </a:rPr>
              <a:pPr eaLnBrk="0" hangingPunct="0">
                <a:lnSpc>
                  <a:spcPct val="85000"/>
                </a:lnSpc>
              </a:pPr>
              <a:t>‹#›</a:t>
            </a:fld>
            <a:endParaRPr lang="en-GB" altLang="zh-CN" sz="1200" dirty="0">
              <a:solidFill>
                <a:srgbClr val="000000"/>
              </a:solidFill>
              <a:latin typeface="FrutigerNext LT Bold" pitchFamily="34" charset="0"/>
              <a:ea typeface="ＭＳ Ｐゴシック" pitchFamily="34" charset="-128"/>
            </a:endParaRPr>
          </a:p>
        </p:txBody>
      </p:sp>
    </p:spTree>
  </p:cSld>
  <p:clrMap bg1="lt1" tx1="dk1" bg2="lt2" tx2="dk2" accent1="accent1" accent2="accent2" accent3="accent3" accent4="accent4" accent5="accent5" accent6="accent6" hlink="hlink" folHlink="folHlink"/>
  <p:sldLayoutIdLst>
    <p:sldLayoutId id="2147483822" r:id="rId1"/>
  </p:sldLayoutIdLst>
  <p:transition advClick="0" advTm="8000">
    <p:fade thruBlk="1"/>
  </p:transition>
  <p:txStyles>
    <p:title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b="1">
          <a:solidFill>
            <a:schemeClr val="tx1"/>
          </a:solidFill>
          <a:latin typeface="FrutigerNext LT Regular" pitchFamily="34" charset="0"/>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Regular" pitchFamily="34" charset="0"/>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FrutigerNext LT Regular" pitchFamily="34" charset="0"/>
          <a:ea typeface="+mn-ea"/>
          <a:cs typeface="+mn-cs"/>
        </a:defRPr>
      </a:lvl4pPr>
      <a:lvl5pPr marL="2057400" indent="-228600" algn="l" rtl="0" eaLnBrk="0" fontAlgn="base" hangingPunct="0">
        <a:lnSpc>
          <a:spcPct val="140000"/>
        </a:lnSpc>
        <a:spcBef>
          <a:spcPct val="0"/>
        </a:spcBef>
        <a:spcAft>
          <a:spcPct val="0"/>
        </a:spcAft>
        <a:buFont typeface="Arial" charset="0"/>
        <a:buChar char="~"/>
        <a:defRPr sz="1200">
          <a:solidFill>
            <a:schemeClr val="tx1"/>
          </a:solidFill>
          <a:latin typeface="FrutigerNext LT Regular" pitchFamily="34" charset="0"/>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1266" name="Picture 6" descr="5"/>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0" y="5897563"/>
            <a:ext cx="9144000"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6" name="Text Box 7"/>
          <p:cNvSpPr txBox="1">
            <a:spLocks noChangeArrowheads="1"/>
          </p:cNvSpPr>
          <p:nvPr/>
        </p:nvSpPr>
        <p:spPr bwMode="auto">
          <a:xfrm>
            <a:off x="3200525" y="2668588"/>
            <a:ext cx="2742949" cy="7613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83448" tIns="41724" rIns="83448" bIns="41724">
            <a:spAutoFit/>
          </a:bodyPr>
          <a:lstStyle>
            <a:lvl1pPr defTabSz="835025" eaLnBrk="0" hangingPunct="0">
              <a:defRPr>
                <a:solidFill>
                  <a:schemeClr val="tx1"/>
                </a:solidFill>
                <a:latin typeface="Calibri" pitchFamily="34" charset="0"/>
                <a:ea typeface="宋体" pitchFamily="2" charset="-122"/>
              </a:defRPr>
            </a:lvl1pPr>
            <a:lvl2pPr marL="742950" indent="-285750" defTabSz="835025" eaLnBrk="0" hangingPunct="0">
              <a:defRPr>
                <a:solidFill>
                  <a:schemeClr val="tx1"/>
                </a:solidFill>
                <a:latin typeface="Calibri" pitchFamily="34" charset="0"/>
                <a:ea typeface="宋体" pitchFamily="2" charset="-122"/>
              </a:defRPr>
            </a:lvl2pPr>
            <a:lvl3pPr marL="1143000" indent="-228600" defTabSz="835025" eaLnBrk="0" hangingPunct="0">
              <a:defRPr>
                <a:solidFill>
                  <a:schemeClr val="tx1"/>
                </a:solidFill>
                <a:latin typeface="Calibri" pitchFamily="34" charset="0"/>
                <a:ea typeface="宋体" pitchFamily="2" charset="-122"/>
              </a:defRPr>
            </a:lvl3pPr>
            <a:lvl4pPr marL="1600200" indent="-228600" defTabSz="835025" eaLnBrk="0" hangingPunct="0">
              <a:defRPr>
                <a:solidFill>
                  <a:schemeClr val="tx1"/>
                </a:solidFill>
                <a:latin typeface="Calibri" pitchFamily="34" charset="0"/>
                <a:ea typeface="宋体" pitchFamily="2" charset="-122"/>
              </a:defRPr>
            </a:lvl4pPr>
            <a:lvl5pPr marL="2057400" indent="-228600" defTabSz="835025" eaLnBrk="0" hangingPunct="0">
              <a:defRPr>
                <a:solidFill>
                  <a:schemeClr val="tx1"/>
                </a:solidFill>
                <a:latin typeface="Calibri" pitchFamily="34" charset="0"/>
                <a:ea typeface="宋体" pitchFamily="2"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pitchFamily="2" charset="-122"/>
              </a:defRPr>
            </a:lvl9pPr>
          </a:lstStyle>
          <a:p>
            <a:pPr algn="ctr">
              <a:defRPr/>
            </a:pPr>
            <a:r>
              <a:rPr lang="en-US" altLang="zh-CN" sz="4400" dirty="0">
                <a:solidFill>
                  <a:srgbClr val="990000"/>
                </a:solidFill>
                <a:latin typeface="+mn-lt"/>
                <a:ea typeface="MS PGothic" pitchFamily="34" charset="-128"/>
              </a:rPr>
              <a:t>Thank you</a:t>
            </a:r>
          </a:p>
        </p:txBody>
      </p:sp>
      <p:sp>
        <p:nvSpPr>
          <p:cNvPr id="77" name="Text Box 8"/>
          <p:cNvSpPr txBox="1">
            <a:spLocks noChangeArrowheads="1"/>
          </p:cNvSpPr>
          <p:nvPr/>
        </p:nvSpPr>
        <p:spPr bwMode="auto">
          <a:xfrm>
            <a:off x="3161636" y="3429000"/>
            <a:ext cx="2820727" cy="4843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83448" tIns="41724" rIns="83448" bIns="41724">
            <a:spAutoFit/>
          </a:bodyPr>
          <a:lstStyle>
            <a:lvl1pPr defTabSz="835025" eaLnBrk="0" hangingPunct="0">
              <a:defRPr>
                <a:solidFill>
                  <a:schemeClr val="tx1"/>
                </a:solidFill>
                <a:latin typeface="Calibri" pitchFamily="34" charset="0"/>
                <a:ea typeface="宋体" charset="-122"/>
              </a:defRPr>
            </a:lvl1pPr>
            <a:lvl2pPr marL="742950" indent="-285750" defTabSz="835025" eaLnBrk="0" hangingPunct="0">
              <a:defRPr>
                <a:solidFill>
                  <a:schemeClr val="tx1"/>
                </a:solidFill>
                <a:latin typeface="Calibri" pitchFamily="34" charset="0"/>
                <a:ea typeface="宋体" charset="-122"/>
              </a:defRPr>
            </a:lvl2pPr>
            <a:lvl3pPr marL="1143000" indent="-228600" defTabSz="835025" eaLnBrk="0" hangingPunct="0">
              <a:defRPr>
                <a:solidFill>
                  <a:schemeClr val="tx1"/>
                </a:solidFill>
                <a:latin typeface="Calibri" pitchFamily="34" charset="0"/>
                <a:ea typeface="宋体" charset="-122"/>
              </a:defRPr>
            </a:lvl3pPr>
            <a:lvl4pPr marL="1600200" indent="-228600" defTabSz="835025" eaLnBrk="0" hangingPunct="0">
              <a:defRPr>
                <a:solidFill>
                  <a:schemeClr val="tx1"/>
                </a:solidFill>
                <a:latin typeface="Calibri" pitchFamily="34" charset="0"/>
                <a:ea typeface="宋体" charset="-122"/>
              </a:defRPr>
            </a:lvl4pPr>
            <a:lvl5pPr marL="2057400" indent="-228600" defTabSz="835025" eaLnBrk="0" hangingPunct="0">
              <a:defRPr>
                <a:solidFill>
                  <a:schemeClr val="tx1"/>
                </a:solidFill>
                <a:latin typeface="Calibri" pitchFamily="34" charset="0"/>
                <a:ea typeface="宋体"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charset="-122"/>
              </a:defRPr>
            </a:lvl9pPr>
          </a:lstStyle>
          <a:p>
            <a:pPr algn="ctr"/>
            <a:r>
              <a:rPr lang="en-US" altLang="zh-CN" sz="2600" dirty="0">
                <a:solidFill>
                  <a:srgbClr val="666666"/>
                </a:solidFill>
                <a:latin typeface="+mn-lt"/>
                <a:ea typeface="ＭＳ Ｐゴシック" pitchFamily="34" charset="-128"/>
              </a:rPr>
              <a:t>www.huawei.com</a:t>
            </a:r>
            <a:endParaRPr lang="en-US" altLang="zh-CN" sz="2600" dirty="0">
              <a:solidFill>
                <a:srgbClr val="990000"/>
              </a:solidFill>
              <a:latin typeface="+mn-lt"/>
              <a:ea typeface="ＭＳ Ｐゴシック" pitchFamily="34" charset="-128"/>
            </a:endParaRPr>
          </a:p>
        </p:txBody>
      </p:sp>
      <p:sp>
        <p:nvSpPr>
          <p:cNvPr id="5" name="TextBox 4"/>
          <p:cNvSpPr txBox="1"/>
          <p:nvPr/>
        </p:nvSpPr>
        <p:spPr>
          <a:xfrm>
            <a:off x="755650" y="4508500"/>
            <a:ext cx="7632700" cy="1246495"/>
          </a:xfrm>
          <a:prstGeom prst="rect">
            <a:avLst/>
          </a:prstGeom>
          <a:noFill/>
        </p:spPr>
        <p:txBody>
          <a:bodyPr wrap="square" rtlCol="0">
            <a:spAutoFit/>
          </a:bodyPr>
          <a:lstStyle/>
          <a:p>
            <a:pPr algn="just">
              <a:lnSpc>
                <a:spcPct val="100000"/>
              </a:lnSpc>
            </a:pPr>
            <a:r>
              <a:rPr lang="en-US" altLang="zh-CN" sz="1250" b="1" kern="1200" dirty="0">
                <a:solidFill>
                  <a:schemeClr val="tx1"/>
                </a:solidFill>
                <a:effectLst/>
                <a:latin typeface="FrutigerNext LT Regular" pitchFamily="34" charset="0"/>
                <a:ea typeface="宋体" charset="-122"/>
                <a:cs typeface="+mn-cs"/>
              </a:rPr>
              <a:t>Copyright©2011 Huawei Technologies Co., Ltd. All Rights Reserved.</a:t>
            </a:r>
            <a:endParaRPr lang="zh-CN" altLang="zh-CN" sz="1250" kern="1200" dirty="0">
              <a:solidFill>
                <a:schemeClr val="tx1"/>
              </a:solidFill>
              <a:effectLst/>
              <a:latin typeface="FrutigerNext LT Regular" pitchFamily="34" charset="0"/>
              <a:ea typeface="宋体" charset="-122"/>
              <a:cs typeface="+mn-cs"/>
            </a:endParaRPr>
          </a:p>
          <a:p>
            <a:pPr algn="just">
              <a:lnSpc>
                <a:spcPct val="100000"/>
              </a:lnSpc>
            </a:pPr>
            <a:r>
              <a:rPr lang="en-US" altLang="zh-CN" sz="1250" kern="1200" dirty="0">
                <a:solidFill>
                  <a:schemeClr val="tx1"/>
                </a:solidFill>
                <a:effectLst/>
                <a:latin typeface="FrutigerNext LT Regular" pitchFamily="34" charset="0"/>
                <a:ea typeface="宋体" charset="-122"/>
                <a:cs typeface="+mn-cs"/>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lang="zh-CN" altLang="zh-CN" sz="1250" kern="1200" dirty="0">
              <a:solidFill>
                <a:schemeClr val="tx1"/>
              </a:solidFill>
              <a:effectLst/>
              <a:latin typeface="FrutigerNext LT Regular" pitchFamily="34" charset="0"/>
              <a:ea typeface="宋体" charset="-122"/>
              <a:cs typeface="+mn-cs"/>
            </a:endParaRPr>
          </a:p>
        </p:txBody>
      </p:sp>
    </p:spTree>
  </p:cSld>
  <p:clrMap bg1="lt1" tx1="dk1" bg2="lt2" tx2="dk2" accent1="accent1" accent2="accent2" accent3="accent3" accent4="accent4" accent5="accent5" accent6="accent6" hlink="hlink" folHlink="folHlink"/>
  <p:transition advClick="0" advTm="8000">
    <p:fade thruBlk="1"/>
  </p:transition>
  <p:txStyles>
    <p:titleStyle>
      <a:lvl1pPr algn="l" rtl="0" eaLnBrk="0" fontAlgn="base" hangingPunct="0">
        <a:spcBef>
          <a:spcPct val="0"/>
        </a:spcBef>
        <a:spcAft>
          <a:spcPct val="0"/>
        </a:spcAft>
        <a:defRPr sz="3200" b="1">
          <a:solidFill>
            <a:srgbClr val="990000"/>
          </a:solidFill>
          <a:latin typeface="+mj-lt"/>
          <a:ea typeface="+mj-ea"/>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标题 13"/>
          <p:cNvSpPr>
            <a:spLocks noGrp="1"/>
          </p:cNvSpPr>
          <p:nvPr>
            <p:ph type="title"/>
          </p:nvPr>
        </p:nvSpPr>
        <p:spPr>
          <a:xfrm>
            <a:off x="755650" y="1928863"/>
            <a:ext cx="5616575" cy="1079399"/>
          </a:xfrm>
        </p:spPr>
        <p:txBody>
          <a:bodyPr/>
          <a:lstStyle/>
          <a:p>
            <a:r>
              <a:rPr lang="en-US" altLang="zh-CN" dirty="0"/>
              <a:t>Way forward on provision of time reference</a:t>
            </a:r>
            <a:endParaRPr lang="zh-CN" altLang="en-US" dirty="0"/>
          </a:p>
        </p:txBody>
      </p:sp>
      <p:sp>
        <p:nvSpPr>
          <p:cNvPr id="15" name="副标题 14"/>
          <p:cNvSpPr>
            <a:spLocks noGrp="1"/>
          </p:cNvSpPr>
          <p:nvPr>
            <p:ph type="subTitle" idx="11"/>
          </p:nvPr>
        </p:nvSpPr>
        <p:spPr>
          <a:xfrm>
            <a:off x="755650" y="3356992"/>
            <a:ext cx="4824462" cy="1200329"/>
          </a:xfrm>
        </p:spPr>
        <p:txBody>
          <a:bodyPr/>
          <a:lstStyle/>
          <a:p>
            <a:r>
              <a:rPr lang="en-GB" b="1" dirty="0"/>
              <a:t>Huawei, HiSilicon, Ericsson, Deutsche Telekom, Vodafone, Telecom Italia, China Telecom</a:t>
            </a:r>
            <a:endParaRPr lang="zh-CN" altLang="en-US" dirty="0"/>
          </a:p>
        </p:txBody>
      </p:sp>
      <p:sp>
        <p:nvSpPr>
          <p:cNvPr id="2" name="文本框 1"/>
          <p:cNvSpPr txBox="1"/>
          <p:nvPr/>
        </p:nvSpPr>
        <p:spPr>
          <a:xfrm>
            <a:off x="179512" y="121045"/>
            <a:ext cx="4320480" cy="707886"/>
          </a:xfrm>
          <a:prstGeom prst="rect">
            <a:avLst/>
          </a:prstGeom>
          <a:noFill/>
        </p:spPr>
        <p:txBody>
          <a:bodyPr wrap="square" rtlCol="0">
            <a:spAutoFit/>
          </a:bodyPr>
          <a:lstStyle/>
          <a:p>
            <a:r>
              <a:rPr lang="en-US" altLang="zh-CN" sz="2000" dirty="0"/>
              <a:t>3GPP TSG-RAN2 Meeting #102</a:t>
            </a:r>
          </a:p>
          <a:p>
            <a:r>
              <a:rPr lang="en-US" altLang="zh-CN" sz="2000" dirty="0"/>
              <a:t>Busan, Korea, 21 – 25 May 2018</a:t>
            </a:r>
            <a:endParaRPr lang="zh-CN" altLang="en-US" sz="2000" dirty="0"/>
          </a:p>
        </p:txBody>
      </p:sp>
      <p:sp>
        <p:nvSpPr>
          <p:cNvPr id="6" name="文本框 5"/>
          <p:cNvSpPr txBox="1"/>
          <p:nvPr/>
        </p:nvSpPr>
        <p:spPr>
          <a:xfrm>
            <a:off x="6444208" y="121045"/>
            <a:ext cx="2448272" cy="523220"/>
          </a:xfrm>
          <a:prstGeom prst="rect">
            <a:avLst/>
          </a:prstGeom>
          <a:noFill/>
        </p:spPr>
        <p:txBody>
          <a:bodyPr wrap="square" rtlCol="0">
            <a:spAutoFit/>
          </a:bodyPr>
          <a:lstStyle/>
          <a:p>
            <a:pPr algn="r"/>
            <a:r>
              <a:rPr lang="en-US" altLang="zh-CN" sz="2800" dirty="0" smtClean="0"/>
              <a:t>R2-1809154</a:t>
            </a:r>
            <a:endParaRPr lang="zh-CN" altLang="en-US" sz="2800" dirty="0"/>
          </a:p>
        </p:txBody>
      </p:sp>
    </p:spTree>
  </p:cSld>
  <p:clrMapOvr>
    <a:masterClrMapping/>
  </p:clrMapOvr>
  <p:transition advClick="0" advTm="8000">
    <p:fade thruBlk="1"/>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Background</a:t>
            </a:r>
            <a:endParaRPr lang="zh-CN" altLang="en-US" dirty="0"/>
          </a:p>
        </p:txBody>
      </p:sp>
      <p:sp>
        <p:nvSpPr>
          <p:cNvPr id="3" name="内容占位符 2"/>
          <p:cNvSpPr>
            <a:spLocks noGrp="1"/>
          </p:cNvSpPr>
          <p:nvPr>
            <p:ph idx="1"/>
          </p:nvPr>
        </p:nvSpPr>
        <p:spPr>
          <a:xfrm>
            <a:off x="611560" y="1196752"/>
            <a:ext cx="8064896" cy="4824536"/>
          </a:xfrm>
        </p:spPr>
        <p:txBody>
          <a:bodyPr/>
          <a:lstStyle/>
          <a:p>
            <a:r>
              <a:rPr lang="en-US" altLang="zh-CN" sz="1600" b="0" dirty="0">
                <a:latin typeface="Times New Roman" panose="02020603050405020304" pitchFamily="18" charset="0"/>
                <a:cs typeface="Times New Roman" panose="02020603050405020304" pitchFamily="18" charset="0"/>
              </a:rPr>
              <a:t>The WI LTE HRLLC targets June 2018 (RAN#80) for completion. RAN2#102 is the last meeting before completion of the WI.</a:t>
            </a:r>
          </a:p>
          <a:p>
            <a:endParaRPr lang="en-US" altLang="zh-CN" sz="1600" b="0" dirty="0">
              <a:latin typeface="Times New Roman" panose="02020603050405020304" pitchFamily="18" charset="0"/>
              <a:cs typeface="Times New Roman" panose="02020603050405020304" pitchFamily="18" charset="0"/>
            </a:endParaRPr>
          </a:p>
          <a:p>
            <a:r>
              <a:rPr lang="en-US" altLang="zh-CN" sz="1600" b="0" dirty="0">
                <a:latin typeface="Times New Roman" panose="02020603050405020304" pitchFamily="18" charset="0"/>
                <a:cs typeface="Times New Roman" panose="02020603050405020304" pitchFamily="18" charset="0"/>
              </a:rPr>
              <a:t>Provision of time reference is a second priority item for Rel-15 as identified in RAN plenary endorsed RP-180586.</a:t>
            </a:r>
          </a:p>
          <a:p>
            <a:endParaRPr lang="en-US" altLang="zh-CN" sz="1600" b="0" dirty="0">
              <a:latin typeface="Times New Roman" panose="02020603050405020304" pitchFamily="18" charset="0"/>
              <a:cs typeface="Times New Roman" panose="02020603050405020304" pitchFamily="18" charset="0"/>
            </a:endParaRPr>
          </a:p>
          <a:p>
            <a:r>
              <a:rPr lang="en-US" altLang="zh-CN" sz="1600" b="0" dirty="0">
                <a:latin typeface="Times New Roman" panose="02020603050405020304" pitchFamily="18" charset="0"/>
                <a:cs typeface="Times New Roman" panose="02020603050405020304" pitchFamily="18" charset="0"/>
              </a:rPr>
              <a:t>At RAN2#102, under AI 9.15.4, an email discussion report of [101bis#50] and some contributions on the topic were submitted.</a:t>
            </a:r>
          </a:p>
          <a:p>
            <a:endParaRPr lang="en-US" altLang="zh-CN" sz="1600" b="0" dirty="0">
              <a:latin typeface="Times New Roman" panose="02020603050405020304" pitchFamily="18" charset="0"/>
              <a:cs typeface="Times New Roman" panose="02020603050405020304" pitchFamily="18" charset="0"/>
            </a:endParaRPr>
          </a:p>
          <a:p>
            <a:r>
              <a:rPr lang="en-US" altLang="zh-CN" sz="1600" b="0" dirty="0">
                <a:latin typeface="Times New Roman" panose="02020603050405020304" pitchFamily="18" charset="0"/>
                <a:cs typeface="Times New Roman" panose="02020603050405020304" pitchFamily="18" charset="0"/>
              </a:rPr>
              <a:t>In RAN2#102 LTE session R2-1809052 Proposed solution on Provision of Time Reference was presented and very briefly discussed.</a:t>
            </a:r>
          </a:p>
          <a:p>
            <a:endParaRPr lang="en-US" altLang="zh-CN" sz="1600" b="0" dirty="0">
              <a:latin typeface="Times New Roman" panose="02020603050405020304" pitchFamily="18" charset="0"/>
              <a:cs typeface="Times New Roman" panose="02020603050405020304" pitchFamily="18" charset="0"/>
            </a:endParaRPr>
          </a:p>
          <a:p>
            <a:r>
              <a:rPr lang="en-US" altLang="zh-CN" sz="1800" dirty="0">
                <a:latin typeface="Times New Roman" panose="02020603050405020304" pitchFamily="18" charset="0"/>
                <a:cs typeface="Times New Roman" panose="02020603050405020304" pitchFamily="18" charset="0"/>
              </a:rPr>
              <a:t>There is market demand to provide a solution for this use case in Release </a:t>
            </a:r>
            <a:r>
              <a:rPr lang="en-US" altLang="zh-CN" sz="1800" dirty="0" smtClean="0">
                <a:latin typeface="Times New Roman" panose="02020603050405020304" pitchFamily="18" charset="0"/>
                <a:cs typeface="Times New Roman" panose="02020603050405020304" pitchFamily="18" charset="0"/>
              </a:rPr>
              <a:t>15.</a:t>
            </a:r>
            <a:endParaRPr lang="zh-CN" altLang="en-US" sz="1800" dirty="0">
              <a:latin typeface="Times New Roman" panose="02020603050405020304" pitchFamily="18" charset="0"/>
              <a:cs typeface="Times New Roman" panose="02020603050405020304" pitchFamily="18" charset="0"/>
            </a:endParaRPr>
          </a:p>
          <a:p>
            <a:endParaRPr lang="en-US" altLang="zh-CN" sz="1800" b="0" dirty="0">
              <a:latin typeface="Times New Roman" panose="02020603050405020304" pitchFamily="18" charset="0"/>
              <a:cs typeface="Times New Roman" panose="02020603050405020304" pitchFamily="18" charset="0"/>
            </a:endParaRPr>
          </a:p>
          <a:p>
            <a:pPr>
              <a:buNone/>
            </a:pPr>
            <a:endParaRPr lang="en-US" altLang="zh-CN" sz="1800" b="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768334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55650" y="188640"/>
            <a:ext cx="7632700" cy="871537"/>
          </a:xfrm>
        </p:spPr>
        <p:txBody>
          <a:bodyPr/>
          <a:lstStyle/>
          <a:p>
            <a:r>
              <a:rPr lang="en-US" altLang="zh-CN" dirty="0"/>
              <a:t>Proposed WF (1/2)</a:t>
            </a:r>
            <a:endParaRPr lang="zh-CN" altLang="en-US" dirty="0"/>
          </a:p>
        </p:txBody>
      </p:sp>
      <p:sp>
        <p:nvSpPr>
          <p:cNvPr id="3" name="内容占位符 2"/>
          <p:cNvSpPr>
            <a:spLocks noGrp="1"/>
          </p:cNvSpPr>
          <p:nvPr>
            <p:ph idx="1"/>
          </p:nvPr>
        </p:nvSpPr>
        <p:spPr>
          <a:xfrm>
            <a:off x="395536" y="1052736"/>
            <a:ext cx="8424936" cy="4968552"/>
          </a:xfrm>
        </p:spPr>
        <p:txBody>
          <a:bodyPr/>
          <a:lstStyle/>
          <a:p>
            <a:r>
              <a:rPr lang="en-US" altLang="zh-CN" sz="1600" dirty="0">
                <a:latin typeface="Arial" pitchFamily="34" charset="0"/>
                <a:cs typeface="Arial" pitchFamily="34" charset="0"/>
              </a:rPr>
              <a:t>In order to answer the market demand and provide a solution for this use case in Release 15, the cosigning companies ask RAN2 to agree on the proposals revised from </a:t>
            </a:r>
            <a:r>
              <a:rPr lang="en-GB" sz="1600" dirty="0">
                <a:latin typeface="Arial" pitchFamily="34" charset="0"/>
                <a:cs typeface="Arial" pitchFamily="34" charset="0"/>
              </a:rPr>
              <a:t>R2-1809052</a:t>
            </a:r>
            <a:r>
              <a:rPr lang="en-US" altLang="zh-CN" sz="1600" dirty="0">
                <a:latin typeface="Arial" pitchFamily="34" charset="0"/>
                <a:cs typeface="Arial" pitchFamily="34" charset="0"/>
              </a:rPr>
              <a:t>, and to agree on an email discussion of the CRs (36.331, 36.306) for </a:t>
            </a:r>
            <a:r>
              <a:rPr lang="en-GB" sz="1600" dirty="0">
                <a:latin typeface="Arial" pitchFamily="34" charset="0"/>
                <a:cs typeface="Arial" pitchFamily="34" charset="0"/>
              </a:rPr>
              <a:t>those proposals.</a:t>
            </a:r>
          </a:p>
          <a:p>
            <a:pPr>
              <a:buNone/>
            </a:pPr>
            <a:endParaRPr lang="en-GB" sz="1600" dirty="0">
              <a:latin typeface="Arial" pitchFamily="34" charset="0"/>
              <a:cs typeface="Arial" pitchFamily="34" charset="0"/>
            </a:endParaRPr>
          </a:p>
          <a:p>
            <a:r>
              <a:rPr lang="en-GB" sz="1400" dirty="0"/>
              <a:t>Proposal 1: </a:t>
            </a:r>
            <a:r>
              <a:rPr lang="en-US" sz="1400" dirty="0"/>
              <a:t>The granularity of time reference is </a:t>
            </a:r>
            <a:r>
              <a:rPr lang="en-US" sz="1400" dirty="0" smtClean="0"/>
              <a:t>0.25 us</a:t>
            </a:r>
            <a:r>
              <a:rPr lang="en-US" sz="1400" dirty="0" smtClean="0"/>
              <a:t>.</a:t>
            </a:r>
            <a:endParaRPr lang="en-US" sz="1400" dirty="0"/>
          </a:p>
          <a:p>
            <a:endParaRPr lang="en-US" sz="1400" dirty="0"/>
          </a:p>
          <a:p>
            <a:r>
              <a:rPr lang="en-GB" sz="1400" dirty="0"/>
              <a:t>Proposal 2: In addition, an inaccuracy indication is optionally sent: </a:t>
            </a:r>
            <a:endParaRPr lang="en-US" sz="1400" dirty="0"/>
          </a:p>
          <a:p>
            <a:pPr>
              <a:buFont typeface="Wingdings" pitchFamily="2" charset="2"/>
              <a:buChar char="§"/>
            </a:pPr>
            <a:r>
              <a:rPr lang="en-GB" sz="1400" dirty="0"/>
              <a:t>The indication indicates inaccuracy of a time reference information</a:t>
            </a:r>
            <a:endParaRPr lang="en-US" sz="1400" dirty="0"/>
          </a:p>
          <a:p>
            <a:pPr lvl="1">
              <a:buFont typeface="Courier New" pitchFamily="49" charset="0"/>
              <a:buChar char="o"/>
            </a:pPr>
            <a:r>
              <a:rPr lang="en-GB" sz="1200" u="sng" dirty="0"/>
              <a:t>If the inaccuracy indication is transmitted</a:t>
            </a:r>
            <a:r>
              <a:rPr lang="en-GB" sz="1200" dirty="0"/>
              <a:t>, then the time reference is within the range {the time reference – inaccuracy value, the time reference + inaccuracy value}, E.g., if the inaccuracy is 2us and the UE will interpret the value of the time reference to be within the range the time reference ± 2us.</a:t>
            </a:r>
            <a:endParaRPr lang="en-US" sz="1200" dirty="0"/>
          </a:p>
          <a:p>
            <a:pPr lvl="1">
              <a:buFont typeface="Courier New" pitchFamily="49" charset="0"/>
              <a:buChar char="o"/>
            </a:pPr>
            <a:r>
              <a:rPr lang="en-GB" sz="1200" u="sng" dirty="0"/>
              <a:t>If the inaccuracy indication is not transmitted</a:t>
            </a:r>
            <a:r>
              <a:rPr lang="en-GB" sz="1200" dirty="0"/>
              <a:t>, then the inaccuracy of the time reference information is not specified.</a:t>
            </a:r>
            <a:endParaRPr lang="en-US" sz="1200" dirty="0"/>
          </a:p>
          <a:p>
            <a:pPr>
              <a:buFont typeface="Arial" pitchFamily="34" charset="0"/>
              <a:buChar char="•"/>
            </a:pPr>
            <a:r>
              <a:rPr lang="en-GB" sz="1400" dirty="0"/>
              <a:t>The inaccuracy indication range from 0.25 us to 1 ms. Details to encode can be discussed in the email discussion of the </a:t>
            </a:r>
            <a:r>
              <a:rPr lang="en-GB" sz="1400" dirty="0" smtClean="0"/>
              <a:t>CR.</a:t>
            </a:r>
            <a:endParaRPr lang="en-GB" sz="1400" dirty="0"/>
          </a:p>
        </p:txBody>
      </p:sp>
    </p:spTree>
    <p:extLst>
      <p:ext uri="{BB962C8B-B14F-4D97-AF65-F5344CB8AC3E}">
        <p14:creationId xmlns:p14="http://schemas.microsoft.com/office/powerpoint/2010/main" val="108782813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55650" y="188640"/>
            <a:ext cx="7632700" cy="871537"/>
          </a:xfrm>
        </p:spPr>
        <p:txBody>
          <a:bodyPr/>
          <a:lstStyle/>
          <a:p>
            <a:r>
              <a:rPr lang="en-US" altLang="zh-CN" dirty="0"/>
              <a:t>Proposed WF (2/2)</a:t>
            </a:r>
            <a:endParaRPr lang="zh-CN" altLang="en-US" dirty="0"/>
          </a:p>
        </p:txBody>
      </p:sp>
      <p:sp>
        <p:nvSpPr>
          <p:cNvPr id="3" name="内容占位符 2"/>
          <p:cNvSpPr>
            <a:spLocks noGrp="1"/>
          </p:cNvSpPr>
          <p:nvPr>
            <p:ph idx="1"/>
          </p:nvPr>
        </p:nvSpPr>
        <p:spPr>
          <a:xfrm>
            <a:off x="395536" y="1340768"/>
            <a:ext cx="8424936" cy="4392488"/>
          </a:xfrm>
        </p:spPr>
        <p:txBody>
          <a:bodyPr/>
          <a:lstStyle/>
          <a:p>
            <a:r>
              <a:rPr lang="en-GB" sz="1600" dirty="0"/>
              <a:t>Proposal 3: GPS/UTC time format (like in SIB16) can be used for signalling the time reference information.</a:t>
            </a:r>
          </a:p>
          <a:p>
            <a:pPr>
              <a:buFont typeface="Arial" pitchFamily="34" charset="0"/>
              <a:buChar char="•"/>
            </a:pPr>
            <a:endParaRPr lang="en-US" sz="1600" dirty="0"/>
          </a:p>
          <a:p>
            <a:r>
              <a:rPr lang="en-GB" sz="1600" dirty="0"/>
              <a:t>Proposal 4: Agree on both broadcast solution (via SIB16) and unicast solution (via dedicated RRC signalling) to transmit the time reference information.</a:t>
            </a:r>
            <a:endParaRPr lang="en-US" sz="1600" dirty="0"/>
          </a:p>
          <a:p>
            <a:pPr lvl="0">
              <a:buFont typeface="Arial" pitchFamily="34" charset="0"/>
              <a:buChar char="•"/>
            </a:pPr>
            <a:endParaRPr lang="en-US" sz="1600" dirty="0"/>
          </a:p>
          <a:p>
            <a:r>
              <a:rPr lang="en-GB" sz="1600" dirty="0"/>
              <a:t>Proposal 5: Introduce separate UE capability for indicating support of receiving time synchronization information in dedicated RRC. </a:t>
            </a:r>
            <a:endParaRPr lang="en-US" sz="1600" dirty="0"/>
          </a:p>
        </p:txBody>
      </p:sp>
    </p:spTree>
    <p:extLst>
      <p:ext uri="{BB962C8B-B14F-4D97-AF65-F5344CB8AC3E}">
        <p14:creationId xmlns:p14="http://schemas.microsoft.com/office/powerpoint/2010/main" val="1087828132"/>
      </p:ext>
    </p:extLst>
  </p:cSld>
  <p:clrMapOvr>
    <a:masterClrMapping/>
  </p:clrMapOvr>
  <p:timing>
    <p:tnLst>
      <p:par>
        <p:cTn id="1" dur="indefinite" restart="never" nodeType="tmRoot"/>
      </p:par>
    </p:tnLst>
  </p:timing>
</p:sld>
</file>

<file path=ppt/theme/theme1.xml><?xml version="1.0" encoding="utf-8"?>
<a:theme xmlns:a="http://schemas.openxmlformats.org/drawingml/2006/main" name="Blank">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Office 主题">
  <a:themeElements>
    <a:clrScheme name="Office">
      <a:dk1>
        <a:sysClr val="windowText" lastClr="000000"/>
      </a:dk1>
      <a:lt1>
        <a:sysClr val="window" lastClr="C7EDCC"/>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4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5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6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7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8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9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0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blank</Template>
  <TotalTime>537</TotalTime>
  <Words>409</Words>
  <Application>Microsoft Office PowerPoint</Application>
  <PresentationFormat>全屏显示(4:3)</PresentationFormat>
  <Paragraphs>31</Paragraphs>
  <Slides>4</Slides>
  <Notes>0</Notes>
  <HiddenSlides>0</HiddenSlides>
  <MMClips>0</MMClips>
  <ScaleCrop>false</ScaleCrop>
  <HeadingPairs>
    <vt:vector size="6" baseType="variant">
      <vt:variant>
        <vt:lpstr>已用的字体</vt:lpstr>
      </vt:variant>
      <vt:variant>
        <vt:i4>13</vt:i4>
      </vt:variant>
      <vt:variant>
        <vt:lpstr>主题</vt:lpstr>
      </vt:variant>
      <vt:variant>
        <vt:i4>9</vt:i4>
      </vt:variant>
      <vt:variant>
        <vt:lpstr>幻灯片标题</vt:lpstr>
      </vt:variant>
      <vt:variant>
        <vt:i4>4</vt:i4>
      </vt:variant>
    </vt:vector>
  </HeadingPairs>
  <TitlesOfParts>
    <vt:vector size="26" baseType="lpstr">
      <vt:lpstr>ＭＳ Ｐゴシック</vt:lpstr>
      <vt:lpstr>ＭＳ Ｐゴシック</vt:lpstr>
      <vt:lpstr>黑体</vt:lpstr>
      <vt:lpstr>华文细黑</vt:lpstr>
      <vt:lpstr>宋体</vt:lpstr>
      <vt:lpstr>Arial</vt:lpstr>
      <vt:lpstr>Calibri</vt:lpstr>
      <vt:lpstr>Courier New</vt:lpstr>
      <vt:lpstr>FrutigerNext LT Bold</vt:lpstr>
      <vt:lpstr>FrutigerNext LT Medium</vt:lpstr>
      <vt:lpstr>FrutigerNext LT Regular</vt:lpstr>
      <vt:lpstr>Times New Roman</vt:lpstr>
      <vt:lpstr>Wingdings</vt:lpstr>
      <vt:lpstr>Blank</vt:lpstr>
      <vt:lpstr>1_主题1</vt:lpstr>
      <vt:lpstr>4_主题1</vt:lpstr>
      <vt:lpstr>5_主题1</vt:lpstr>
      <vt:lpstr>6_主题1</vt:lpstr>
      <vt:lpstr>7_主题1</vt:lpstr>
      <vt:lpstr>8_主题1</vt:lpstr>
      <vt:lpstr>9_主题1</vt:lpstr>
      <vt:lpstr>10_主题1</vt:lpstr>
      <vt:lpstr>Way forward on provision of time reference</vt:lpstr>
      <vt:lpstr>Background</vt:lpstr>
      <vt:lpstr>Proposed WF (1/2)</vt:lpstr>
      <vt:lpstr>Proposed WF (2/2)</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time granularity</dc:title>
  <dc:creator>Chenjun (Jun)</dc:creator>
  <cp:lastModifiedBy>Chenjun (Jun)</cp:lastModifiedBy>
  <cp:revision>192</cp:revision>
  <dcterms:created xsi:type="dcterms:W3CDTF">2011-12-01T07:24:32Z</dcterms:created>
  <dcterms:modified xsi:type="dcterms:W3CDTF">2018-05-25T02:08:31Z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(3)80dxJJV3O/MLNbnUeQAkmW4p1XOssoKkIkihW+foVmC8jBDxym1qFQpFLevE2qsEaD+KoeIX_x000d_
KouiXaa9Lj3flpPPoc5VXZqYpnAasLUmKF4aaBkiuLdWqZKEi2tURvC4GRK1f68MvQRTyf4w_x000d_
FD/xDFIZNNaE/N3tQaR5Z9wAXb4WQRnduFdrAlQEoxtf1R+N5sr6LG5nlRy1zg69kJ1Dc33c_x000d_
eKMTBNHg7O9Urkku+N</vt:lpwstr>
  </property>
  <property fmtid="{D5CDD505-2E9C-101B-9397-08002B2CF9AE}" pid="3" name="_ms_pID_7253431">
    <vt:lpwstr>9T40nf6lIac7NBA/MmrftxsQM2HJmndYrP5AVPPeCB/7KcSyupD3z9_x000d_
qvRt3FB9YOJI4m0ixCXP0djrKDNn5x5KOAj824aZiCvBUkO+U5YlwndOnmqUpd72ezh4D1vO_x000d_
9sJTr/ebb/SPUC5QV7j+RsaKJHGuvUSxJ82q6R20rjdhGvFTqiKKVaj0nWIvuPbpPipvm7O2_x000d_
u/09s4RukqwT15ecexilvcpX3OAJjiz42MsT</vt:lpwstr>
  </property>
  <property fmtid="{D5CDD505-2E9C-101B-9397-08002B2CF9AE}" pid="4" name="_ms_pID_7253432">
    <vt:lpwstr>svmhMHCaF4OsKZXqJXp0EBXitZzJs15Z3jqO_x000d_
RBDxI3sHCN6ent3jCmjtsG/lrJ5+zoEPpSeWedhldrxF2h42CynvSqgs6K1b7UR4FWbonCRb_x000d_
14EX/4J6AejSk5K5QJaqlkbZQiKtnBmgvi9CO0wuVoKXKFFbUmgTg+rAiGBDPEC804vvwpRG_x000d_
Ie49K4tbpK+AyQ==</vt:lpwstr>
  </property>
  <property fmtid="{D5CDD505-2E9C-101B-9397-08002B2CF9AE}" pid="5" name="_2015_ms_pID_725343">
    <vt:lpwstr>(3)uxJLouHfiDx8x/tQjOQ2hra3e4Q0pwiMusgqP/c1QZ3iAK/yfEhPTNnzmH9nFRS3UX/kbShW
vqKz1wwaP1dnMzIEbx7g/BlFeNUbvwTp0ExOeNRQRP+4LghlhFJjZMrSqZtip60IRa4O4Lje
7TmtvUP2q/XEzuJd/umm0y7ZGsDi262QLa2Tjp/4s30uIqXrGg/mzPHRgS/5/8vVhOvKNATz
m49zz8ScP6wSMCuMVA</vt:lpwstr>
  </property>
  <property fmtid="{D5CDD505-2E9C-101B-9397-08002B2CF9AE}" pid="6" name="_2015_ms_pID_7253431">
    <vt:lpwstr>+TWM13m3Z1R+JDuLyP5vknxZfisUci94LWrx5OXWd09KwfTBHx13f7
0LUJelNCpE1kYrpwSH+mkLHOXTnqHhCEDEEE9EDRA+mpqOgnlQqYwb44gjyrsmKeG+e2QBv5
I0qJz2pX5HA3JxqEGziwyIT3I3w4+XgwKDSJQ8fYP3sUi4UmhXaLMhvpl36uxNrU4JxHlrUN
skQoC0YPaT7pwcx1tjx1JSeboIL9mY9ZTp3D</vt:lpwstr>
  </property>
  <property fmtid="{D5CDD505-2E9C-101B-9397-08002B2CF9AE}" pid="7" name="_2015_ms_pID_7253432">
    <vt:lpwstr>4Q==</vt:lpwstr>
  </property>
  <property fmtid="{D5CDD505-2E9C-101B-9397-08002B2CF9AE}" pid="8" name="_readonly">
    <vt:lpwstr/>
  </property>
  <property fmtid="{D5CDD505-2E9C-101B-9397-08002B2CF9AE}" pid="9" name="_change">
    <vt:lpwstr/>
  </property>
  <property fmtid="{D5CDD505-2E9C-101B-9397-08002B2CF9AE}" pid="10" name="_full-control">
    <vt:lpwstr/>
  </property>
  <property fmtid="{D5CDD505-2E9C-101B-9397-08002B2CF9AE}" pid="11" name="sflag">
    <vt:lpwstr>1527214084</vt:lpwstr>
  </property>
</Properties>
</file>