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9D0511-5FF4-4465-A23C-CEA66F9C7E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838A341-17B3-48EC-ACB1-26BBCC09B8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02DDD2-298C-4687-A617-3B2E28E39E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105CD-A5C0-446A-A432-7288A0DDAFE3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DBC183-CE7D-4F6E-8A58-9CFBF74558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1835B8-CD84-4D6D-A3EA-2E3F6DF01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D8A6B-03B7-4171-AB29-7A3D265013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430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951F9F-2A30-40B2-8F5B-9C6D478FF3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0030C35-F064-4D1B-AF95-900B5D9706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67660E-2775-4DF2-82E7-93D98A1333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105CD-A5C0-446A-A432-7288A0DDAFE3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1311E3-EF97-4B83-85A0-0D5F7AB26B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27CDB7-D5D9-4A63-BF1C-9F5A1009CF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D8A6B-03B7-4171-AB29-7A3D265013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521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B2FC573-491D-4D79-A587-09F4A9C58B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7747CE7-77CF-47D0-8832-A1D1571948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DD8E2C-00F3-4F5F-9D4F-700FF8F9BB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105CD-A5C0-446A-A432-7288A0DDAFE3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F6EF69-5199-4EA9-98CF-2F4C1EF2DC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08B550-6848-4063-8DDE-7151605513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D8A6B-03B7-4171-AB29-7A3D265013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2369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719A97-1097-410A-B3A2-6548F40EF5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2F2CE-AC4C-4B51-99D9-3B1DA0F20A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6CA12F-CD7C-43A0-94C7-08ECFEE4FA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105CD-A5C0-446A-A432-7288A0DDAFE3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D65A4F-C468-423B-8594-8BD10E1B08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8E8B72-4200-4D34-9D65-61FF65F72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D8A6B-03B7-4171-AB29-7A3D265013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886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F6C364-533D-44C1-A48B-BA28F03662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7E0AE9-DA12-467A-8AAF-38AD313F41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40B362-6F9F-4737-81AB-0C06A3B73B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105CD-A5C0-446A-A432-7288A0DDAFE3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961889-4F6E-467D-A28D-73B1703ECE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0BB3D8-C1A1-4EFF-AD72-4A00438E1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D8A6B-03B7-4171-AB29-7A3D265013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927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D71647-743A-4E07-8E4A-1084AFE136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C98771-5D51-46B5-B6D5-05B290A35B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472CD4-B809-41AD-9967-EE0B9F414B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C82E1F-A383-4F89-8711-1D3B9C320D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105CD-A5C0-446A-A432-7288A0DDAFE3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CB8729-7C8A-4F7E-9F25-78A33BA2E6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E3B89A-3D1E-4F1E-BD6E-D496C5B9DE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D8A6B-03B7-4171-AB29-7A3D265013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6912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27DD45-040A-4581-A078-2688BBAFB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395BFD-49C8-471C-B4EE-9FB16F94C7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02B6C4-B18F-4B56-9033-CF88583A6E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894459-20F8-42F5-9AC5-7ED5E5E7561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028C91C-89B0-4531-B4CE-12789879E4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E4D9F98-8439-4A70-9C59-F6C13A2611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105CD-A5C0-446A-A432-7288A0DDAFE3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A5F3783-D68A-49F9-8E26-058BA5848C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74D1A5-55F1-47DF-995B-3CD3388F5E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D8A6B-03B7-4171-AB29-7A3D265013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4101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43544B-4149-48D3-8EC8-733B2114D7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C869494-44ED-4F14-BF42-700436C276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105CD-A5C0-446A-A432-7288A0DDAFE3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72A37ED-39F7-498E-9D77-B517231611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F719EB-0F55-4E5F-9879-07623A5D89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D8A6B-03B7-4171-AB29-7A3D265013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1798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FAA3A2E-AFB8-4EA6-9375-5090D08824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105CD-A5C0-446A-A432-7288A0DDAFE3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28A21C-E0CA-4E36-906C-0483CE803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F3945B-7F75-4E28-8345-B1C3F84877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D8A6B-03B7-4171-AB29-7A3D265013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092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224898-9F37-4BD8-873C-72427F22E1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F7D1C0-AD71-447F-BDB2-DAA015D8E0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616DA3-257B-4CF2-8FC2-EC85F70E6A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AC06A2-C3D1-4426-BD52-5FECF7F318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105CD-A5C0-446A-A432-7288A0DDAFE3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808B6B-E1FD-489D-B57E-7A0EBD0F0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DB8943-624E-49F7-847B-F4F0AE26BD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D8A6B-03B7-4171-AB29-7A3D265013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4640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9C11F6-01A9-4A73-B780-EBB804FFF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2AAA91C-9575-4E65-BFF1-8D5FCF8F9C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B2D147-A812-4E60-ABC7-72121E5340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355D2F-D310-4FFE-B640-5FCB08A36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105CD-A5C0-446A-A432-7288A0DDAFE3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C061B8-1E72-49C7-A58B-AAF6708A28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381CC2-EB62-4922-8981-E5DAAC05A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D8A6B-03B7-4171-AB29-7A3D265013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4303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C217D4-0B52-4832-A461-E43CEA8B5C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5569DD-D54B-42C1-90D9-710BB239BB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41FF09-FDA4-4F13-AB67-98D3D94233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2105CD-A5C0-446A-A432-7288A0DDAFE3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AE2CC0-7E39-47EA-BFEC-DE27369D04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3820E5-7B03-44C7-8B66-67C131A255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1D8A6B-03B7-4171-AB29-7A3D265013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065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B27FA0-149D-448C-ABA0-697DDDD9C10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[CB708] 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60BD16-C4D5-4B01-9BFA-57B59F9A45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Offline Discussion of WA: choose the final carriers based on lowest CBR value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32390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440BD8-AEE8-408E-9919-E484426460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E9E989-98FE-401C-80B1-27EB28945E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Select the lowest CBR definitely helps to avoid UE to select a busy high-CBR carrier.</a:t>
            </a:r>
          </a:p>
          <a:p>
            <a:r>
              <a:rPr lang="en-US" dirty="0"/>
              <a:t>But for multiple low-CBR carriers, this unnecessarily force each UE to select a different carrier for its transmission, because</a:t>
            </a:r>
          </a:p>
          <a:p>
            <a:pPr lvl="1"/>
            <a:r>
              <a:rPr lang="en-US" dirty="0"/>
              <a:t>CBR measurement does not count UE’s own usage of this carrier. Thus, the CBR of UE’s current </a:t>
            </a:r>
            <a:r>
              <a:rPr lang="en-US" dirty="0" err="1"/>
              <a:t>Tx</a:t>
            </a:r>
            <a:r>
              <a:rPr lang="en-US" dirty="0"/>
              <a:t> carrier, when measured by this UE, is naturally lower than the actual CBR measured by another UE. </a:t>
            </a:r>
          </a:p>
          <a:p>
            <a:pPr lvl="1"/>
            <a:r>
              <a:rPr lang="en-US" dirty="0"/>
              <a:t>This means, if CBR of candidate carriers are same or comparable, the UEs follow “lowest CBR” are likely to end up selecting different TX carriers.</a:t>
            </a:r>
          </a:p>
          <a:p>
            <a:r>
              <a:rPr lang="en-US" dirty="0"/>
              <a:t>Need a balanced scheme which can both “avoid heavy-load” and “avoid </a:t>
            </a:r>
            <a:r>
              <a:rPr lang="en-US" dirty="0" err="1"/>
              <a:t>uncecessary</a:t>
            </a:r>
            <a:r>
              <a:rPr lang="en-US" dirty="0"/>
              <a:t> diversified carrier selections”.</a:t>
            </a:r>
          </a:p>
        </p:txBody>
      </p:sp>
    </p:spTree>
    <p:extLst>
      <p:ext uri="{BB962C8B-B14F-4D97-AF65-F5344CB8AC3E}">
        <p14:creationId xmlns:p14="http://schemas.microsoft.com/office/powerpoint/2010/main" val="39833024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9539C5-BF58-4234-A1E2-C7A32D38C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solution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2223D8-71A3-449F-AC37-02C72DD938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Define a RRC-configured parameter of CBR margin:</a:t>
            </a:r>
          </a:p>
          <a:p>
            <a:r>
              <a:rPr lang="en-US" dirty="0"/>
              <a:t>Suppose the lowest CBR of candidate carriers is </a:t>
            </a:r>
            <a:r>
              <a:rPr lang="en-US" dirty="0" err="1"/>
              <a:t>CBR</a:t>
            </a:r>
            <a:r>
              <a:rPr lang="en-US" baseline="-25000" dirty="0" err="1"/>
              <a:t>min</a:t>
            </a:r>
            <a:endParaRPr lang="en-US" baseline="-25000" dirty="0"/>
          </a:p>
          <a:p>
            <a:r>
              <a:rPr lang="en-US" dirty="0"/>
              <a:t>If there is more than 1 candidate carriers whose CBRs are within [</a:t>
            </a:r>
            <a:r>
              <a:rPr lang="en-US" dirty="0" err="1"/>
              <a:t>CBR</a:t>
            </a:r>
            <a:r>
              <a:rPr lang="en-US" baseline="-25000" dirty="0" err="1"/>
              <a:t>min</a:t>
            </a:r>
            <a:r>
              <a:rPr lang="en-US" dirty="0"/>
              <a:t> , </a:t>
            </a:r>
            <a:r>
              <a:rPr lang="en-US" dirty="0" err="1"/>
              <a:t>CBR</a:t>
            </a:r>
            <a:r>
              <a:rPr lang="en-US" baseline="-25000" dirty="0" err="1"/>
              <a:t>min</a:t>
            </a:r>
            <a:r>
              <a:rPr lang="en-US" baseline="-25000" dirty="0"/>
              <a:t> </a:t>
            </a:r>
            <a:r>
              <a:rPr lang="en-US" dirty="0"/>
              <a:t>+</a:t>
            </a:r>
            <a:r>
              <a:rPr lang="en-US" dirty="0" err="1"/>
              <a:t>CBR</a:t>
            </a:r>
            <a:r>
              <a:rPr lang="en-US" baseline="-25000" dirty="0" err="1"/>
              <a:t>margin</a:t>
            </a:r>
            <a:r>
              <a:rPr lang="en-US" dirty="0"/>
              <a:t>], the selection among this subset of carriers is left to UE implementation.</a:t>
            </a:r>
          </a:p>
          <a:p>
            <a:r>
              <a:rPr lang="en-US" dirty="0"/>
              <a:t>Otherwise, choose the carrier of </a:t>
            </a:r>
            <a:r>
              <a:rPr lang="en-US" dirty="0" err="1"/>
              <a:t>CBR</a:t>
            </a:r>
            <a:r>
              <a:rPr lang="en-US" baseline="-25000" dirty="0" err="1"/>
              <a:t>min</a:t>
            </a:r>
            <a:r>
              <a:rPr lang="en-US" baseline="-25000" dirty="0"/>
              <a:t>.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632545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AD643C-DBD5-416C-A641-93149BF110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100305-D469-424A-BAD9-175765E65A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2487" y="1706548"/>
            <a:ext cx="10515600" cy="4351338"/>
          </a:xfrm>
        </p:spPr>
        <p:txBody>
          <a:bodyPr/>
          <a:lstStyle/>
          <a:p>
            <a:r>
              <a:rPr lang="en-US" dirty="0"/>
              <a:t>Company view:</a:t>
            </a:r>
          </a:p>
          <a:p>
            <a:pPr lvl="1"/>
            <a:r>
              <a:rPr lang="en-US" dirty="0"/>
              <a:t>There is a problem with lowest CBR. 5( QC, ZTE, OPPO, ITL, vivo)  </a:t>
            </a:r>
          </a:p>
          <a:p>
            <a:pPr lvl="1"/>
            <a:r>
              <a:rPr lang="en-US" dirty="0"/>
              <a:t>There is no problem with lowest CBR: 7 (Nokia, LG, Samsung, CATT, Hyundai, Ericsson, Huawei ).</a:t>
            </a:r>
          </a:p>
          <a:p>
            <a:endParaRPr lang="en-US" dirty="0"/>
          </a:p>
          <a:p>
            <a:r>
              <a:rPr lang="en-US" dirty="0"/>
              <a:t>Conclusion: Confirm the WA (using the carrier with lowest CBR).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95644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266</Words>
  <Application>Microsoft Office PowerPoint</Application>
  <PresentationFormat>Widescreen</PresentationFormat>
  <Paragraphs>19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[CB708] </vt:lpstr>
      <vt:lpstr>Problem Analysis</vt:lpstr>
      <vt:lpstr>Proposed solution</vt:lpstr>
      <vt:lpstr>Discussion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[CB708]:.</dc:title>
  <dc:creator>Zhibin Wu</dc:creator>
  <cp:lastModifiedBy>Zhibin Wu</cp:lastModifiedBy>
  <cp:revision>11</cp:revision>
  <dcterms:created xsi:type="dcterms:W3CDTF">2018-04-17T03:25:14Z</dcterms:created>
  <dcterms:modified xsi:type="dcterms:W3CDTF">2018-04-17T12:31:00Z</dcterms:modified>
</cp:coreProperties>
</file>