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7" r:id="rId3"/>
    <p:sldId id="27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MH" lastIdx="1" clrIdx="0">
    <p:extLst/>
  </p:cmAuthor>
  <p:cmAuthor id="2" name="Sebastian Faxér" initials="SF" lastIdx="1" clrIdx="1">
    <p:extLst>
      <p:ext uri="{19B8F6BF-5375-455C-9EA6-DF929625EA0E}">
        <p15:presenceInfo xmlns:p15="http://schemas.microsoft.com/office/powerpoint/2012/main" userId="S-1-5-21-1538607324-3213881460-940295383-4244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97" autoAdjust="0"/>
    <p:restoredTop sz="94280" autoAdjust="0"/>
  </p:normalViewPr>
  <p:slideViewPr>
    <p:cSldViewPr>
      <p:cViewPr varScale="1">
        <p:scale>
          <a:sx n="64" d="100"/>
          <a:sy n="64" d="100"/>
        </p:scale>
        <p:origin x="186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Offline discussion on full power UL MIMO PUSCH Power Scaling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Ericsson</a:t>
            </a:r>
          </a:p>
          <a:p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62440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nn-NO" altLang="zh-CN" sz="2000" dirty="0"/>
              <a:t>3GPP TSG RAN WG1 Ad-Hoc Meeting 1901</a:t>
            </a:r>
          </a:p>
          <a:p>
            <a:r>
              <a:rPr kumimoji="1" lang="en-US" altLang="zh-CN" sz="2000" dirty="0"/>
              <a:t>Taipei, Taiwan, 21st-25th January, 2019</a:t>
            </a:r>
          </a:p>
          <a:p>
            <a:r>
              <a:rPr kumimoji="1" lang="en-US" altLang="zh-CN" sz="2000" dirty="0"/>
              <a:t>Agenda item – 7.2.8.4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7219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R1-1901444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It was agreed that full power UL MIMO transmission is supported for UEs that has PAs transmit its rated power on</a:t>
            </a:r>
          </a:p>
          <a:p>
            <a:pPr lvl="1"/>
            <a:r>
              <a:rPr lang="en-US" dirty="0"/>
              <a:t>Each of its Tx chains (‘Capability 1’)</a:t>
            </a:r>
          </a:p>
          <a:p>
            <a:pPr lvl="1"/>
            <a:r>
              <a:rPr lang="en-US" dirty="0"/>
              <a:t>None of its Tx chains (‘Capability 2’)</a:t>
            </a:r>
          </a:p>
          <a:p>
            <a:pPr lvl="1"/>
            <a:r>
              <a:rPr lang="en-US" dirty="0"/>
              <a:t>A subset of its Tx chains (‘Capability 3’)</a:t>
            </a:r>
          </a:p>
          <a:p>
            <a:r>
              <a:rPr lang="en-US" dirty="0"/>
              <a:t>For Rel-15 power scaling,</a:t>
            </a:r>
          </a:p>
          <a:p>
            <a:pPr lvl="1"/>
            <a:r>
              <a:rPr lang="en-US" dirty="0"/>
              <a:t>power is divided power equally among non-zero antenna ports</a:t>
            </a:r>
          </a:p>
          <a:p>
            <a:pPr lvl="1"/>
            <a:r>
              <a:rPr lang="en-US" dirty="0"/>
              <a:t>the maximum power </a:t>
            </a:r>
            <a:r>
              <a:rPr lang="en-US" dirty="0" err="1"/>
              <a:t>Pmax</a:t>
            </a:r>
            <a:r>
              <a:rPr lang="en-US" dirty="0"/>
              <a:t>(</a:t>
            </a:r>
            <a:r>
              <a:rPr lang="en-US" dirty="0" err="1"/>
              <a:t>n,m</a:t>
            </a:r>
            <a:r>
              <a:rPr lang="en-US" dirty="0"/>
              <a:t>) varies with n/m, where </a:t>
            </a:r>
            <a:r>
              <a:rPr lang="en-US" dirty="0" err="1"/>
              <a:t>Pmax</a:t>
            </a:r>
            <a:r>
              <a:rPr lang="en-US" dirty="0"/>
              <a:t>(</a:t>
            </a:r>
            <a:r>
              <a:rPr lang="en-US" dirty="0" err="1"/>
              <a:t>n,m</a:t>
            </a:r>
            <a:r>
              <a:rPr lang="en-US" dirty="0"/>
              <a:t>) is the power that the UE can transmit over n non-zero antenna ports out of m (zero + non-zero) antenna ports</a:t>
            </a:r>
          </a:p>
          <a:p>
            <a:r>
              <a:rPr lang="en-US" dirty="0"/>
              <a:t>Capability 1 UEs can transmit full power for any number of non-zero antenna ports</a:t>
            </a:r>
          </a:p>
          <a:p>
            <a:pPr lvl="1"/>
            <a:r>
              <a:rPr lang="en-US" dirty="0"/>
              <a:t>i.e. </a:t>
            </a:r>
            <a:r>
              <a:rPr lang="en-US" dirty="0" err="1"/>
              <a:t>Pmax</a:t>
            </a:r>
            <a:r>
              <a:rPr lang="en-US" dirty="0"/>
              <a:t>(n1,m)=</a:t>
            </a:r>
            <a:r>
              <a:rPr lang="en-US" dirty="0" err="1"/>
              <a:t>Pmax</a:t>
            </a:r>
            <a:r>
              <a:rPr lang="en-US" dirty="0"/>
              <a:t>(n2,m) for all n1 and n2</a:t>
            </a:r>
          </a:p>
          <a:p>
            <a:r>
              <a:rPr lang="en-US" dirty="0"/>
              <a:t>For capability 2 or 3 UEs, it is not decided if </a:t>
            </a:r>
            <a:r>
              <a:rPr lang="en-US" dirty="0" err="1"/>
              <a:t>Pmax</a:t>
            </a:r>
            <a:r>
              <a:rPr lang="en-US" dirty="0"/>
              <a:t>(</a:t>
            </a:r>
            <a:r>
              <a:rPr lang="en-US" dirty="0" err="1"/>
              <a:t>n,m</a:t>
            </a:r>
            <a:r>
              <a:rPr lang="en-US" dirty="0"/>
              <a:t>) varies between precoding matrices with the same number of non-zero antenna ports</a:t>
            </a:r>
          </a:p>
          <a:p>
            <a:pPr lvl="1"/>
            <a:r>
              <a:rPr lang="en-US" dirty="0"/>
              <a:t>i.e. if </a:t>
            </a:r>
            <a:r>
              <a:rPr lang="en-US" dirty="0" err="1"/>
              <a:t>Pmax</a:t>
            </a:r>
            <a:r>
              <a:rPr lang="en-US" dirty="0"/>
              <a:t>(1) is or is not the same for precoders [1 0]/sqrt(2) and [0 1]/sqrt(2) 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079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ADAE7-105A-4407-82E3-FCB53524F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1B2588-DD34-46CC-B574-4E36C816AD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UEs divide transmitted power equally among antenna ports with non-zero power</a:t>
            </a:r>
          </a:p>
          <a:p>
            <a:r>
              <a:rPr lang="en-US" dirty="0"/>
              <a:t>UEs can transmit a maximum power </a:t>
            </a:r>
            <a:r>
              <a:rPr lang="en-US" dirty="0" err="1"/>
              <a:t>Pmax</a:t>
            </a:r>
            <a:r>
              <a:rPr lang="en-US" dirty="0"/>
              <a:t>(</a:t>
            </a:r>
            <a:r>
              <a:rPr lang="en-US" dirty="0" err="1"/>
              <a:t>n,m</a:t>
            </a:r>
            <a:r>
              <a:rPr lang="en-US" dirty="0"/>
              <a:t>) over n non-zero antenna ports out of m (zero + non-zero) antenna ports</a:t>
            </a:r>
          </a:p>
          <a:p>
            <a:pPr lvl="1"/>
            <a:r>
              <a:rPr lang="en-US" dirty="0"/>
              <a:t>UE capability reporting identifies whether </a:t>
            </a:r>
            <a:r>
              <a:rPr lang="en-US" dirty="0" err="1"/>
              <a:t>Pmax</a:t>
            </a:r>
            <a:r>
              <a:rPr lang="en-US" dirty="0"/>
              <a:t>(</a:t>
            </a:r>
            <a:r>
              <a:rPr lang="en-US" dirty="0" err="1"/>
              <a:t>n,m</a:t>
            </a:r>
            <a:r>
              <a:rPr lang="en-US" dirty="0"/>
              <a:t>) is constant or if it instead varies with n and m </a:t>
            </a:r>
          </a:p>
        </p:txBody>
      </p:sp>
    </p:spTree>
    <p:extLst>
      <p:ext uri="{BB962C8B-B14F-4D97-AF65-F5344CB8AC3E}">
        <p14:creationId xmlns:p14="http://schemas.microsoft.com/office/powerpoint/2010/main" val="503532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7852</TotalTime>
  <Words>300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Gulim</vt:lpstr>
      <vt:lpstr>ＭＳ Ｐゴシック</vt:lpstr>
      <vt:lpstr>宋体</vt:lpstr>
      <vt:lpstr>Arial</vt:lpstr>
      <vt:lpstr>Calibri</vt:lpstr>
      <vt:lpstr>Office Theme</vt:lpstr>
      <vt:lpstr>Offline discussion on full power UL MIMO PUSCH Power Scaling</vt:lpstr>
      <vt:lpstr>Background</vt:lpstr>
      <vt:lpstr>Proposal</vt:lpstr>
    </vt:vector>
  </TitlesOfParts>
  <Manager>mark.h.harrison@ericsson.com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Mark Harrison</dc:creator>
  <cp:lastModifiedBy>Ericsson</cp:lastModifiedBy>
  <cp:revision>427</cp:revision>
  <dcterms:created xsi:type="dcterms:W3CDTF">2016-09-09T20:37:00Z</dcterms:created>
  <dcterms:modified xsi:type="dcterms:W3CDTF">2019-01-25T00:50:16Z</dcterms:modified>
</cp:coreProperties>
</file>