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78" r:id="rId2"/>
    <p:sldId id="274" r:id="rId3"/>
    <p:sldId id="275" r:id="rId4"/>
    <p:sldId id="280" r:id="rId5"/>
    <p:sldId id="277" r:id="rId6"/>
    <p:sldId id="273" r:id="rId7"/>
    <p:sldId id="276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C54358-E122-4009-876D-80D94C336EC2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r>
              <a:rPr lang="en-US" altLang="ko-KR" sz="3600" dirty="0" smtClean="0">
                <a:ea typeface="Gulim" pitchFamily="34" charset="-127"/>
              </a:rPr>
              <a:t>Mapping of modulated symbols to </a:t>
            </a:r>
            <a:r>
              <a:rPr lang="en-US" altLang="en-US" sz="3600" dirty="0" smtClean="0"/>
              <a:t>physical resources</a:t>
            </a:r>
            <a:r>
              <a:rPr lang="en-US" altLang="en-US" sz="3600" dirty="0" smtClean="0">
                <a:ea typeface="Gulim" pitchFamily="34" charset="-127"/>
              </a:rPr>
              <a:t> </a:t>
            </a:r>
            <a:r>
              <a:rPr lang="en-US" altLang="ko-KR" sz="3600" dirty="0" smtClean="0">
                <a:ea typeface="Gulim" pitchFamily="34" charset="-127"/>
              </a:rPr>
              <a:t>for PDCCH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Huawei, HiSilicon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52400"/>
            <a:ext cx="701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 WG1 Ad Hoc Meeting 	</a:t>
            </a:r>
          </a:p>
          <a:p>
            <a:r>
              <a:rPr lang="en-US" altLang="zh-CN" b="1" dirty="0">
                <a:cs typeface="Times New Roman" pitchFamily="18" charset="0"/>
              </a:rPr>
              <a:t>Vancouver, Canada, January 22 – 26, 2018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7.3.1.1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3077" name="직사각형 5"/>
          <p:cNvSpPr>
            <a:spLocks noChangeArrowheads="1"/>
          </p:cNvSpPr>
          <p:nvPr/>
        </p:nvSpPr>
        <p:spPr bwMode="auto">
          <a:xfrm>
            <a:off x="7696200" y="152400"/>
            <a:ext cx="1317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R1-18xxxxx</a:t>
            </a:r>
            <a:endParaRPr lang="ko-KR" altLang="en-US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85184"/>
          </a:xfrm>
        </p:spPr>
        <p:txBody>
          <a:bodyPr>
            <a:normAutofit/>
          </a:bodyPr>
          <a:lstStyle/>
          <a:p>
            <a:r>
              <a:rPr lang="en-US" altLang="en-US" sz="2800" dirty="0" smtClean="0"/>
              <a:t>In 38.211 v15.0.0, the following is defined for the mapping of modulated symbols to physical resources for PDCCH: </a:t>
            </a:r>
          </a:p>
          <a:p>
            <a:endParaRPr lang="en-US" altLang="en-US" sz="2800" dirty="0" smtClean="0"/>
          </a:p>
          <a:p>
            <a:endParaRPr lang="en-US" altLang="en-US" sz="2800" dirty="0" smtClean="0"/>
          </a:p>
          <a:p>
            <a:endParaRPr lang="en-US" altLang="en-US" sz="2800" dirty="0" smtClean="0"/>
          </a:p>
          <a:p>
            <a:r>
              <a:rPr lang="en-US" altLang="en-US" sz="2800" b="1" dirty="0" smtClean="0"/>
              <a:t>Problem of the current mapping rule</a:t>
            </a:r>
            <a:r>
              <a:rPr lang="en-US" altLang="en-US" sz="2800" dirty="0" smtClean="0"/>
              <a:t>:	</a:t>
            </a:r>
          </a:p>
          <a:p>
            <a:pPr lvl="1"/>
            <a:r>
              <a:rPr lang="en-US" altLang="en-US" sz="2400" dirty="0" smtClean="0"/>
              <a:t>The modulated symbols are not mapped to physical resources of CCEs in order, which will increase the implementation complexity and the processing time for PDCCH monitoring.</a:t>
            </a:r>
          </a:p>
        </p:txBody>
      </p:sp>
      <p:pic>
        <p:nvPicPr>
          <p:cNvPr id="4" name="Picture 37" descr="C:\Users\z00286845\AppData\Roaming\eSpace_Desktop\UserData\z00286845\imagefiles\81031FC0-0CA2-47B6-AE12-B2DDD96672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97518"/>
            <a:ext cx="8032602" cy="113553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443" name="Rectangle 3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44" name="Rectangle 3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Revise the mapping to physical resources for PDCCH with the text proposal as below:</a:t>
            </a:r>
            <a:endParaRPr lang="zh-CN" altLang="en-US" dirty="0"/>
          </a:p>
        </p:txBody>
      </p:sp>
      <p:pic>
        <p:nvPicPr>
          <p:cNvPr id="4457" name="Picture 3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473" y="2785467"/>
            <a:ext cx="78009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243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US" dirty="0" smtClean="0"/>
              <a:t>Examples </a:t>
            </a:r>
            <a:endParaRPr lang="en-US" dirty="0"/>
          </a:p>
        </p:txBody>
      </p:sp>
      <p:sp>
        <p:nvSpPr>
          <p:cNvPr id="4443" name="Rectangle 3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444" name="Rectangle 3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4525963"/>
          </a:xfrm>
        </p:spPr>
        <p:txBody>
          <a:bodyPr>
            <a:normAutofit/>
          </a:bodyPr>
          <a:lstStyle/>
          <a:p>
            <a:r>
              <a:rPr lang="en-US" altLang="zh-CN" sz="3000" dirty="0" smtClean="0"/>
              <a:t>Examples of the current mapping rule in 38.211 and the proposed mapping rule are as shown in the following figure:</a:t>
            </a:r>
            <a:endParaRPr lang="zh-CN" altLang="en-US" sz="3000" dirty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415304"/>
            <a:ext cx="1679821" cy="403803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6122" y="6381328"/>
            <a:ext cx="2959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(a) Current mapping for AL=2</a:t>
            </a:r>
            <a:endParaRPr lang="zh-CN" altLang="en-US" b="1" dirty="0"/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1480" y="2204864"/>
            <a:ext cx="1988792" cy="41764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97040" y="6372036"/>
            <a:ext cx="3148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(b) Proposed mapping for AL=2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2204864"/>
            <a:ext cx="1080120" cy="14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243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the proposed change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T</a:t>
            </a:r>
            <a:r>
              <a:rPr lang="en-GB" altLang="zh-CN" dirty="0" smtClean="0"/>
              <a:t>he order of modulated symbols mapped to physical REs keeps the same for PDCCH candidates with different ALs (i.e. in the order of CCE index)</a:t>
            </a:r>
            <a:endParaRPr lang="en-US" altLang="en-US" dirty="0" smtClean="0"/>
          </a:p>
          <a:p>
            <a:pPr lvl="1"/>
            <a:r>
              <a:rPr lang="en-US" altLang="en-US" b="1" dirty="0" smtClean="0"/>
              <a:t>Reduce the implementation complexity for PDCCH monitoring. </a:t>
            </a:r>
            <a:r>
              <a:rPr lang="en-US" altLang="en-US" dirty="0" smtClean="0"/>
              <a:t>Only need to extract the LLR values for each CCE according to the mapping rule once for all the PDCCH candidates with different ALs   </a:t>
            </a:r>
            <a:r>
              <a:rPr lang="en-US" altLang="en-US" b="1" dirty="0" smtClean="0"/>
              <a:t> </a:t>
            </a:r>
          </a:p>
          <a:p>
            <a:pPr lvl="1"/>
            <a:r>
              <a:rPr lang="en-US" altLang="en-US" b="1" dirty="0" smtClean="0"/>
              <a:t>Reduce the minimum processing time and/or save  some memory </a:t>
            </a:r>
          </a:p>
          <a:p>
            <a:pPr lvl="2"/>
            <a:endParaRPr lang="en-US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1243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Example for LLR values extraction  </a:t>
            </a:r>
            <a:endParaRPr 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676671"/>
          </a:xfrm>
        </p:spPr>
        <p:txBody>
          <a:bodyPr>
            <a:normAutofit/>
          </a:bodyPr>
          <a:lstStyle/>
          <a:p>
            <a:r>
              <a:rPr lang="en-US" dirty="0" smtClean="0"/>
              <a:t>Interleaver rows=6, REG bundle size = 3</a:t>
            </a:r>
          </a:p>
          <a:p>
            <a:pPr lvl="1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436" y="4211387"/>
            <a:ext cx="9232948" cy="159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060848"/>
            <a:ext cx="9144000" cy="218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5536" y="4581128"/>
            <a:ext cx="504056" cy="216024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0032" y="4403771"/>
            <a:ext cx="1368152" cy="28803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Example for LLR values extraction </a:t>
            </a:r>
            <a:endParaRPr lang="zh-CN" alt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828383" cy="417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198</Words>
  <Application>Microsoft Office PowerPoint</Application>
  <PresentationFormat>全屏显示(4:3)</PresentationFormat>
  <Paragraphs>30</Paragraphs>
  <Slides>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Mapping of modulated symbols to physical resources for PDCCH</vt:lpstr>
      <vt:lpstr>Background</vt:lpstr>
      <vt:lpstr>Proposal</vt:lpstr>
      <vt:lpstr>Examples </vt:lpstr>
      <vt:lpstr>Benefits of the proposed change</vt:lpstr>
      <vt:lpstr>Example for LLR values extraction  </vt:lpstr>
      <vt:lpstr>Example for LLR values extraction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Huawei</cp:lastModifiedBy>
  <cp:revision>407</cp:revision>
  <dcterms:created xsi:type="dcterms:W3CDTF">2015-11-14T00:14:15Z</dcterms:created>
  <dcterms:modified xsi:type="dcterms:W3CDTF">2018-01-22T21:38:44Z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(3)hX36RcGfQ1FUXKazhAta6Z0ZcpPDftRISXKxAGhfTUpMex68ZrLFf2BtodidOE/zbMts4gBj
IlWkncav2Sz5QHW19Hw1h8N9wkEuRlUZnANUBrrNe50vfp7rk2H8wZHgsZy1IR4d4+4fMRWL
6A100DaMhjyLJD6FFyHXBB9c3bu/F8wgCAiRGxueMLzJ2TqxeNSEXS5y71RnYvuZIZ09GuQy
ocC+drimeJe8dPV084</vt:lpwstr>
  </property>
  <property fmtid="{D5CDD505-2E9C-101B-9397-08002B2CF9AE}" pid="6" name="_2015_ms_pID_7253431">
    <vt:lpwstr>CMjQV2uFqZyjSXlYHECgQDrv8EjNY3LrH+OUlHtQbgCg6TzZ63w9u+
U6u0NRAyJfff6sunikeOqV+/DV3ikwclTQTrzx47ybVb5xedNbOnaa9UrJNqFW3fWmwoXkKk
hqAGfuMzq5C/5VCyxvzxShhQmO4s3kNotm18DH4ZGACmuQWhsr+ICTEHj1PiMh9a4lsP1QMF
/Q1mks1O+Nb3XbaYHGz6RGF1mCOMw8tZYneY</vt:lpwstr>
  </property>
  <property fmtid="{D5CDD505-2E9C-101B-9397-08002B2CF9AE}" pid="7" name="_2015_ms_pID_7253432">
    <vt:lpwstr>JZ2H0SzVrxS2gJrNLorsuNQY8dZURZaytB2o
1dzrTJGWosXEhI8FNEagjKZmMxS2kC0jnHKW7kcbnq803FOFc80=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1516651348</vt:lpwstr>
  </property>
</Properties>
</file>