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8" r:id="rId3"/>
    <p:sldId id="27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9" autoAdjust="0"/>
    <p:restoredTop sz="94641" autoAdjust="0"/>
  </p:normalViewPr>
  <p:slideViewPr>
    <p:cSldViewPr>
      <p:cViewPr varScale="1">
        <p:scale>
          <a:sx n="86" d="100"/>
          <a:sy n="86" d="100"/>
        </p:scale>
        <p:origin x="-148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antenna switching for 1T4R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27584" y="3886200"/>
            <a:ext cx="6728792" cy="2279104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Samsung, Huawei</a:t>
            </a:r>
            <a:r>
              <a:rPr lang="en-US" altLang="zh-CN" dirty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Intel</a:t>
            </a:r>
            <a:r>
              <a:rPr lang="en-US" altLang="zh-CN" dirty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Qualcomm, </a:t>
            </a:r>
            <a:r>
              <a:rPr lang="en-US" altLang="zh-CN" dirty="0">
                <a:solidFill>
                  <a:schemeClr val="tx1"/>
                </a:solidFill>
              </a:rPr>
              <a:t>ZTE, </a:t>
            </a:r>
            <a:r>
              <a:rPr lang="en-US" altLang="zh-CN" dirty="0" err="1" smtClean="0">
                <a:solidFill>
                  <a:schemeClr val="tx1"/>
                </a:solidFill>
              </a:rPr>
              <a:t>Sanechips</a:t>
            </a:r>
            <a:r>
              <a:rPr lang="en-US" altLang="zh-CN" dirty="0">
                <a:solidFill>
                  <a:schemeClr val="tx1"/>
                </a:solidFill>
              </a:rPr>
              <a:t>, KT Corp</a:t>
            </a:r>
            <a:r>
              <a:rPr lang="en-US" altLang="zh-CN" dirty="0" smtClean="0">
                <a:solidFill>
                  <a:schemeClr val="tx1"/>
                </a:solidFill>
              </a:rPr>
              <a:t>.,…</a:t>
            </a:r>
            <a:endParaRPr lang="zh-CN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7242" y="44622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 smtClean="0">
                <a:latin typeface="+mn-lt"/>
              </a:rPr>
              <a:t>3GPP TSG RAN WG1 NR Ad Hoc Meeting</a:t>
            </a:r>
            <a:r>
              <a:rPr lang="en-GB" altLang="ko-KR" sz="1800" dirty="0" smtClean="0">
                <a:latin typeface="+mn-lt"/>
              </a:rPr>
              <a:t>				 </a:t>
            </a:r>
            <a:r>
              <a:rPr lang="en-US" altLang="zh-CN" sz="1800" dirty="0" smtClean="0"/>
              <a:t>R1-17</a:t>
            </a:r>
            <a:r>
              <a:rPr lang="en-US" altLang="ko-KR" sz="1800" dirty="0" smtClean="0"/>
              <a:t>16863 </a:t>
            </a:r>
            <a:endParaRPr lang="en-US" altLang="ru-RU" sz="1800" dirty="0" smtClean="0">
              <a:latin typeface="+mn-lt"/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en-US" altLang="zh-CN" sz="1800" dirty="0">
                <a:latin typeface="+mn-lt"/>
              </a:rPr>
              <a:t>Nagoya, Japan, 18-21 September </a:t>
            </a:r>
            <a:r>
              <a:rPr lang="en-US" altLang="zh-CN" sz="1800" dirty="0" smtClean="0">
                <a:latin typeface="+mn-lt"/>
              </a:rPr>
              <a:t>2017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 smtClean="0">
                <a:latin typeface="+mn-lt"/>
              </a:rPr>
              <a:t>Agenda item – 6.2.3.5</a:t>
            </a:r>
            <a:endParaRPr lang="ko-KR" altLang="ko-KR" sz="18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6" name="矩形 5"/>
          <p:cNvSpPr/>
          <p:nvPr/>
        </p:nvSpPr>
        <p:spPr>
          <a:xfrm>
            <a:off x="457200" y="1556792"/>
            <a:ext cx="80466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latin typeface="Times New Roman" panose="02020603050405020304" pitchFamily="18" charset="0"/>
                <a:ea typeface="MS Mincho" panose="02020609040205080304" pitchFamily="49" charset="-128"/>
              </a:rPr>
              <a:t>In previous meetings (RAN1# Ad-Hoc#2 and RAN1#90), 1Tx and 2Tx antenna switching was agreed as follows, this WF discuss the details for supporting antenna switching for SRS transmission</a:t>
            </a:r>
            <a:endParaRPr lang="zh-CN" altLang="zh-CN" dirty="0"/>
          </a:p>
          <a:p>
            <a:pPr algn="just">
              <a:spcAft>
                <a:spcPts val="600"/>
              </a:spcAft>
            </a:pPr>
            <a:endParaRPr lang="zh-CN" altLang="zh-CN" sz="1600" dirty="0"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3284984"/>
            <a:ext cx="705678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  <a:tabLst>
                <a:tab pos="914400" algn="l"/>
              </a:tabLst>
            </a:pPr>
            <a:r>
              <a:rPr lang="en-GB" altLang="zh-CN" sz="1400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</a:t>
            </a:r>
            <a:r>
              <a:rPr lang="en-GB" altLang="zh-CN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14400" algn="l"/>
                <a:tab pos="457200" algn="l"/>
              </a:tabLst>
            </a:pPr>
            <a:r>
              <a:rPr lang="en-US" altLang="zh-CN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Support antenna switching for SRS transmission within a carrier for the following UE antenna configuration: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  <a:tab pos="457200" algn="l"/>
              </a:tabLst>
            </a:pPr>
            <a:r>
              <a:rPr lang="en-US" altLang="zh-CN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UE configured with 2Tx (transmit antenna ports)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  <a:tab pos="457200" algn="l"/>
              </a:tabLst>
            </a:pPr>
            <a:r>
              <a:rPr lang="en-US" altLang="zh-CN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UE configured with 1Tx (transmit antenna ports)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  <a:tab pos="457200" algn="l"/>
              </a:tabLst>
            </a:pPr>
            <a:r>
              <a:rPr lang="en-US" altLang="zh-CN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1Tx and 2Tx is dependent on UE’s capability for SRS transmission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14400" algn="l"/>
                <a:tab pos="457200" algn="l"/>
              </a:tabLst>
            </a:pPr>
            <a:r>
              <a:rPr lang="en-US" altLang="zh-CN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details</a:t>
            </a:r>
            <a:endParaRPr lang="zh-CN" altLang="zh-CN" sz="14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76" y="2387789"/>
            <a:ext cx="67687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GB" altLang="zh-CN" sz="1400" dirty="0">
                <a:highlight>
                  <a:srgbClr val="00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Agreements</a:t>
            </a:r>
            <a:r>
              <a:rPr lang="en-GB" altLang="zh-CN" sz="1400" b="1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altLang="zh-CN" sz="1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Support antenna switching for SRS transmission within a carrier:</a:t>
            </a:r>
            <a:endParaRPr lang="zh-CN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zh-CN" sz="1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FFS: Support at least [2Tx, 4Tx] switching</a:t>
            </a:r>
            <a:endParaRPr lang="zh-CN" altLang="zh-CN" sz="14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At least for UE is not capable for UL MIMO, </a:t>
            </a:r>
            <a:r>
              <a:rPr lang="en-US" altLang="zh-CN" dirty="0"/>
              <a:t>single SRS antenna port to 4 antenna switching for SRS transmission </a:t>
            </a:r>
            <a:r>
              <a:rPr lang="en-US" altLang="zh-CN"/>
              <a:t>is </a:t>
            </a:r>
            <a:r>
              <a:rPr lang="en-US" altLang="zh-CN" smtClean="0"/>
              <a:t>supported.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4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10468</TotalTime>
  <Words>166</Words>
  <Application>Microsoft Office PowerPoint</Application>
  <PresentationFormat>화면 슬라이드 쇼(4:3)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主题</vt:lpstr>
      <vt:lpstr>WF on antenna switching for 1T4R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Windows 사용자</cp:lastModifiedBy>
  <cp:revision>229</cp:revision>
  <dcterms:created xsi:type="dcterms:W3CDTF">2016-11-10T12:10:39Z</dcterms:created>
  <dcterms:modified xsi:type="dcterms:W3CDTF">2017-09-20T23:09:01Z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(3)WfGY5GzzcLw+BXksdepW6TxnmorfjMkrLErBO7ROd9hEPUY4P2BumoQS57oifkMmSfWCUUQH
hPY0s2f0FL3za8Rt/dPrxj5s++EOmWw19tn30zBpyZBNFuGRX2yTidMxtjuNzapVn58LGmDQ
mf5oA+hraghIqObDKYXnRK01t2dTCb1jpGbg3KkuWeX9YrkR5yZas0KrKpDOi2oAX+N2xS8+
zmOygyuQvq0AsmJ2eS</vt:lpwstr>
  </property>
  <property fmtid="{D5CDD505-2E9C-101B-9397-08002B2CF9AE}" pid="3" name="_2015_ms_pID_7253431">
    <vt:lpwstr>PGY6iXwDMXupZucU88Z5siDa/m2sm21WB3damnr/Jh/ZaZlG8m95eh
Pg0JT/cAFn/knduPi941GkAcubaxyRGcl97QPXv4kaY5PKPHhmpoIeBzii8IBdexGT9K8yQq
fmjnRK+EQfaG4zIkr1S/SXHsUa/RgsD8IVRdtXUZBK1edUg7Q6I29LQXlzd1eqKqBdou/QbY
jl7+ffJqSCf6+NymTLUhJMLgvq8E/61eXbNS</vt:lpwstr>
  </property>
  <property fmtid="{D5CDD505-2E9C-101B-9397-08002B2CF9AE}" pid="4" name="_2015_ms_pID_7253432">
    <vt:lpwstr>og==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1505720574</vt:lpwstr>
  </property>
</Properties>
</file>