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6" r:id="rId1"/>
  </p:sldMasterIdLst>
  <p:notesMasterIdLst>
    <p:notesMasterId r:id="rId11"/>
  </p:notesMasterIdLst>
  <p:handoutMasterIdLst>
    <p:handoutMasterId r:id="rId12"/>
  </p:handoutMasterIdLst>
  <p:sldIdLst>
    <p:sldId id="259" r:id="rId2"/>
    <p:sldId id="261" r:id="rId3"/>
    <p:sldId id="263" r:id="rId4"/>
    <p:sldId id="264" r:id="rId5"/>
    <p:sldId id="269" r:id="rId6"/>
    <p:sldId id="266" r:id="rId7"/>
    <p:sldId id="280" r:id="rId8"/>
    <p:sldId id="260" r:id="rId9"/>
    <p:sldId id="275" r:id="rId10"/>
  </p:sldIdLst>
  <p:sldSz cx="12192000" cy="6858000"/>
  <p:notesSz cx="6884988" cy="10018713"/>
  <p:defaultTextStyle>
    <a:defPPr>
      <a:defRPr lang="en-GB"/>
    </a:defPPr>
    <a:lvl1pPr algn="l" rtl="0" fontAlgn="base">
      <a:spcBef>
        <a:spcPct val="50000"/>
      </a:spcBef>
      <a:spcAft>
        <a:spcPct val="0"/>
      </a:spcAft>
      <a:defRPr sz="2000" kern="1200">
        <a:solidFill>
          <a:schemeClr val="tx1"/>
        </a:solidFill>
        <a:latin typeface="Arial" charset="0"/>
        <a:ea typeface="+mn-ea"/>
        <a:cs typeface="+mn-cs"/>
      </a:defRPr>
    </a:lvl1pPr>
    <a:lvl2pPr marL="457200" algn="l" rtl="0" fontAlgn="base">
      <a:spcBef>
        <a:spcPct val="50000"/>
      </a:spcBef>
      <a:spcAft>
        <a:spcPct val="0"/>
      </a:spcAft>
      <a:defRPr sz="2000" kern="1200">
        <a:solidFill>
          <a:schemeClr val="tx1"/>
        </a:solidFill>
        <a:latin typeface="Arial" charset="0"/>
        <a:ea typeface="+mn-ea"/>
        <a:cs typeface="+mn-cs"/>
      </a:defRPr>
    </a:lvl2pPr>
    <a:lvl3pPr marL="914400" algn="l" rtl="0" fontAlgn="base">
      <a:spcBef>
        <a:spcPct val="50000"/>
      </a:spcBef>
      <a:spcAft>
        <a:spcPct val="0"/>
      </a:spcAft>
      <a:defRPr sz="2000" kern="1200">
        <a:solidFill>
          <a:schemeClr val="tx1"/>
        </a:solidFill>
        <a:latin typeface="Arial" charset="0"/>
        <a:ea typeface="+mn-ea"/>
        <a:cs typeface="+mn-cs"/>
      </a:defRPr>
    </a:lvl3pPr>
    <a:lvl4pPr marL="1371600" algn="l" rtl="0" fontAlgn="base">
      <a:spcBef>
        <a:spcPct val="50000"/>
      </a:spcBef>
      <a:spcAft>
        <a:spcPct val="0"/>
      </a:spcAft>
      <a:defRPr sz="2000" kern="1200">
        <a:solidFill>
          <a:schemeClr val="tx1"/>
        </a:solidFill>
        <a:latin typeface="Arial" charset="0"/>
        <a:ea typeface="+mn-ea"/>
        <a:cs typeface="+mn-cs"/>
      </a:defRPr>
    </a:lvl4pPr>
    <a:lvl5pPr marL="1828800" algn="l" rtl="0" fontAlgn="base">
      <a:spcBef>
        <a:spcPct val="50000"/>
      </a:spcBef>
      <a:spcAft>
        <a:spcPct val="0"/>
      </a:spcAft>
      <a:defRPr sz="2000" kern="1200">
        <a:solidFill>
          <a:schemeClr val="tx1"/>
        </a:solidFill>
        <a:latin typeface="Arial" charset="0"/>
        <a:ea typeface="+mn-ea"/>
        <a:cs typeface="+mn-cs"/>
      </a:defRPr>
    </a:lvl5pPr>
    <a:lvl6pPr marL="2286000" algn="l" defTabSz="914400" rtl="0" eaLnBrk="1" latinLnBrk="0" hangingPunct="1">
      <a:defRPr sz="2000" kern="1200">
        <a:solidFill>
          <a:schemeClr val="tx1"/>
        </a:solidFill>
        <a:latin typeface="Arial" charset="0"/>
        <a:ea typeface="+mn-ea"/>
        <a:cs typeface="+mn-cs"/>
      </a:defRPr>
    </a:lvl6pPr>
    <a:lvl7pPr marL="2743200" algn="l" defTabSz="914400" rtl="0" eaLnBrk="1" latinLnBrk="0" hangingPunct="1">
      <a:defRPr sz="2000" kern="1200">
        <a:solidFill>
          <a:schemeClr val="tx1"/>
        </a:solidFill>
        <a:latin typeface="Arial" charset="0"/>
        <a:ea typeface="+mn-ea"/>
        <a:cs typeface="+mn-cs"/>
      </a:defRPr>
    </a:lvl7pPr>
    <a:lvl8pPr marL="3200400" algn="l" defTabSz="914400" rtl="0" eaLnBrk="1" latinLnBrk="0" hangingPunct="1">
      <a:defRPr sz="2000" kern="1200">
        <a:solidFill>
          <a:schemeClr val="tx1"/>
        </a:solidFill>
        <a:latin typeface="Arial" charset="0"/>
        <a:ea typeface="+mn-ea"/>
        <a:cs typeface="+mn-cs"/>
      </a:defRPr>
    </a:lvl8pPr>
    <a:lvl9pPr marL="3657600" algn="l" defTabSz="914400" rtl="0" eaLnBrk="1" latinLnBrk="0" hangingPunct="1">
      <a:defRPr sz="2000" kern="1200">
        <a:solidFill>
          <a:schemeClr val="tx1"/>
        </a:solidFill>
        <a:latin typeface="Arial" charset="0"/>
        <a:ea typeface="+mn-ea"/>
        <a:cs typeface="+mn-cs"/>
      </a:defRPr>
    </a:lvl9pPr>
  </p:defaultTextStyle>
  <p:extLst>
    <p:ext uri="{521415D9-36F7-43E2-AB2F-B90AF26B5E84}">
      <p14:sectionLst xmlns:p14="http://schemas.microsoft.com/office/powerpoint/2010/main">
        <p14:section name="Default Section" id="{9386CF36-BFA9-4BB0-91B9-1B19D4CB6FFA}">
          <p14:sldIdLst>
            <p14:sldId id="259"/>
            <p14:sldId id="261"/>
            <p14:sldId id="263"/>
            <p14:sldId id="264"/>
            <p14:sldId id="269"/>
            <p14:sldId id="266"/>
            <p14:sldId id="280"/>
            <p14:sldId id="260"/>
            <p14:sldId id="275"/>
          </p14:sldIdLst>
        </p14:section>
      </p14:sectionLst>
    </p:ext>
    <p:ext uri="{EFAFB233-063F-42B5-8137-9DF3F51BA10A}">
      <p15:sldGuideLst xmlns:p15="http://schemas.microsoft.com/office/powerpoint/2012/main">
        <p15:guide id="1" orient="horz" pos="1136" userDrawn="1">
          <p15:clr>
            <a:srgbClr val="A4A3A4"/>
          </p15:clr>
        </p15:guide>
        <p15:guide id="2" orient="horz" pos="4110" userDrawn="1">
          <p15:clr>
            <a:srgbClr val="A4A3A4"/>
          </p15:clr>
        </p15:guide>
        <p15:guide id="3" orient="horz" pos="151" userDrawn="1">
          <p15:clr>
            <a:srgbClr val="A4A3A4"/>
          </p15:clr>
        </p15:guide>
        <p15:guide id="4" orient="horz" pos="2449" userDrawn="1">
          <p15:clr>
            <a:srgbClr val="A4A3A4"/>
          </p15:clr>
        </p15:guide>
        <p15:guide id="5" orient="horz" pos="3566" userDrawn="1">
          <p15:clr>
            <a:srgbClr val="A4A3A4"/>
          </p15:clr>
        </p15:guide>
        <p15:guide id="6" orient="horz" pos="2545" userDrawn="1">
          <p15:clr>
            <a:srgbClr val="A4A3A4"/>
          </p15:clr>
        </p15:guide>
        <p15:guide id="7" orient="horz" pos="3845" userDrawn="1">
          <p15:clr>
            <a:srgbClr val="A4A3A4"/>
          </p15:clr>
        </p15:guide>
        <p15:guide id="8" pos="6625" userDrawn="1">
          <p15:clr>
            <a:srgbClr val="A4A3A4"/>
          </p15:clr>
        </p15:guide>
        <p15:guide id="9" pos="2588" userDrawn="1">
          <p15:clr>
            <a:srgbClr val="A4A3A4"/>
          </p15:clr>
        </p15:guide>
        <p15:guide id="10" pos="5091" userDrawn="1">
          <p15:clr>
            <a:srgbClr val="A4A3A4"/>
          </p15:clr>
        </p15:guide>
        <p15:guide id="11" pos="4969" userDrawn="1">
          <p15:clr>
            <a:srgbClr val="A4A3A4"/>
          </p15:clr>
        </p15:guide>
        <p15:guide id="12" pos="3779" userDrawn="1">
          <p15:clr>
            <a:srgbClr val="A4A3A4"/>
          </p15:clr>
        </p15:guide>
        <p15:guide id="13" pos="3901" userDrawn="1">
          <p15:clr>
            <a:srgbClr val="A4A3A4"/>
          </p15:clr>
        </p15:guide>
        <p15:guide id="14" pos="331" userDrawn="1">
          <p15:clr>
            <a:srgbClr val="A4A3A4"/>
          </p15:clr>
        </p15:guide>
        <p15:guide id="15" pos="2712" userDrawn="1">
          <p15:clr>
            <a:srgbClr val="A4A3A4"/>
          </p15:clr>
        </p15:guide>
        <p15:guide id="16" pos="3839" userDrawn="1">
          <p15:clr>
            <a:srgbClr val="A4A3A4"/>
          </p15:clr>
        </p15:guide>
        <p15:guide id="17" pos="3568" userDrawn="1">
          <p15:clr>
            <a:srgbClr val="A4A3A4"/>
          </p15:clr>
        </p15:guide>
        <p15:guide id="18" pos="4112" userDrawn="1">
          <p15:clr>
            <a:srgbClr val="A4A3A4"/>
          </p15:clr>
        </p15:guide>
        <p15:guide id="19" pos="7348" userDrawn="1">
          <p15:clr>
            <a:srgbClr val="A4A3A4"/>
          </p15:clr>
        </p15:guide>
      </p15:sldGuideLst>
    </p:ext>
    <p:ext uri="{2D200454-40CA-4A62-9FC3-DE9A4176ACB9}">
      <p15:notesGuideLst xmlns:p15="http://schemas.microsoft.com/office/powerpoint/2012/main">
        <p15:guide id="1" orient="horz" pos="3155">
          <p15:clr>
            <a:srgbClr val="A4A3A4"/>
          </p15:clr>
        </p15:guide>
        <p15:guide id="2" pos="2168">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B78"/>
    <a:srgbClr val="9FB7D3"/>
    <a:srgbClr val="8BC5FF"/>
    <a:srgbClr val="99CCFF"/>
    <a:srgbClr val="6A8FBF"/>
    <a:srgbClr val="00A9D4"/>
    <a:srgbClr val="89BA17"/>
    <a:srgbClr val="FABB00"/>
    <a:srgbClr val="F08A00"/>
    <a:srgbClr val="E3211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892" autoAdjust="0"/>
    <p:restoredTop sz="95319" autoAdjust="0"/>
  </p:normalViewPr>
  <p:slideViewPr>
    <p:cSldViewPr snapToGrid="0" snapToObjects="1">
      <p:cViewPr varScale="1">
        <p:scale>
          <a:sx n="75" d="100"/>
          <a:sy n="75" d="100"/>
        </p:scale>
        <p:origin x="462" y="72"/>
      </p:cViewPr>
      <p:guideLst>
        <p:guide orient="horz" pos="1136"/>
        <p:guide orient="horz" pos="4110"/>
        <p:guide orient="horz" pos="151"/>
        <p:guide orient="horz" pos="2449"/>
        <p:guide orient="horz" pos="3566"/>
        <p:guide orient="horz" pos="2545"/>
        <p:guide orient="horz" pos="3845"/>
        <p:guide pos="6625"/>
        <p:guide pos="2588"/>
        <p:guide pos="5091"/>
        <p:guide pos="4969"/>
        <p:guide pos="3779"/>
        <p:guide pos="3901"/>
        <p:guide pos="331"/>
        <p:guide pos="2712"/>
        <p:guide pos="3839"/>
        <p:guide pos="3568"/>
        <p:guide pos="4112"/>
        <p:guide pos="7348"/>
      </p:guideLst>
    </p:cSldViewPr>
  </p:slideViewPr>
  <p:notesTextViewPr>
    <p:cViewPr>
      <p:scale>
        <a:sx n="100" d="100"/>
        <a:sy n="100" d="100"/>
      </p:scale>
      <p:origin x="0" y="0"/>
    </p:cViewPr>
  </p:notesTextViewPr>
  <p:sorterViewPr>
    <p:cViewPr>
      <p:scale>
        <a:sx n="100" d="100"/>
        <a:sy n="100" d="100"/>
      </p:scale>
      <p:origin x="0" y="6528"/>
    </p:cViewPr>
  </p:sorterViewPr>
  <p:notesViewPr>
    <p:cSldViewPr snapToGrid="0" snapToObjects="1">
      <p:cViewPr varScale="1">
        <p:scale>
          <a:sx n="64" d="100"/>
          <a:sy n="64" d="100"/>
        </p:scale>
        <p:origin x="-3414" y="-126"/>
      </p:cViewPr>
      <p:guideLst>
        <p:guide orient="horz" pos="3155"/>
        <p:guide pos="2168"/>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handoutMaster" Target="handoutMasters/handoutMaster1.xml"/><Relationship Id="rId17" Type="http://schemas.microsoft.com/office/2015/10/relationships/revisionInfo" Target="revisionInfo.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9874" name="Rectangle 2"/>
          <p:cNvSpPr>
            <a:spLocks noGrp="1" noChangeArrowheads="1"/>
          </p:cNvSpPr>
          <p:nvPr>
            <p:ph type="hdr" sz="quarter"/>
          </p:nvPr>
        </p:nvSpPr>
        <p:spPr bwMode="auto">
          <a:xfrm>
            <a:off x="0" y="0"/>
            <a:ext cx="2983495" cy="500936"/>
          </a:xfrm>
          <a:prstGeom prst="rect">
            <a:avLst/>
          </a:prstGeom>
          <a:noFill/>
          <a:ln w="9525">
            <a:noFill/>
            <a:miter lim="800000"/>
            <a:headEnd/>
            <a:tailEnd/>
          </a:ln>
          <a:effectLst/>
        </p:spPr>
        <p:txBody>
          <a:bodyPr vert="horz" wrap="square" lIns="96588" tIns="48294" rIns="96588" bIns="48294" numCol="1" anchor="t" anchorCtr="0" compatLnSpc="1">
            <a:prstTxWarp prst="textNoShape">
              <a:avLst/>
            </a:prstTxWarp>
          </a:bodyPr>
          <a:lstStyle>
            <a:lvl1pPr>
              <a:spcBef>
                <a:spcPct val="0"/>
              </a:spcBef>
              <a:defRPr sz="1300"/>
            </a:lvl1pPr>
          </a:lstStyle>
          <a:p>
            <a:r>
              <a:rPr lang="en-US" sz="1200"/>
              <a:t> </a:t>
            </a:r>
            <a:endParaRPr lang="en-US" sz="1200" dirty="0"/>
          </a:p>
        </p:txBody>
      </p:sp>
      <p:sp>
        <p:nvSpPr>
          <p:cNvPr id="79875" name="Rectangle 3"/>
          <p:cNvSpPr>
            <a:spLocks noGrp="1" noChangeArrowheads="1"/>
          </p:cNvSpPr>
          <p:nvPr>
            <p:ph type="dt" sz="quarter" idx="1"/>
          </p:nvPr>
        </p:nvSpPr>
        <p:spPr bwMode="auto">
          <a:xfrm>
            <a:off x="3899900" y="0"/>
            <a:ext cx="2983495" cy="500936"/>
          </a:xfrm>
          <a:prstGeom prst="rect">
            <a:avLst/>
          </a:prstGeom>
          <a:noFill/>
          <a:ln w="9525">
            <a:noFill/>
            <a:miter lim="800000"/>
            <a:headEnd/>
            <a:tailEnd/>
          </a:ln>
          <a:effectLst/>
        </p:spPr>
        <p:txBody>
          <a:bodyPr vert="horz" wrap="square" lIns="96588" tIns="48294" rIns="96588" bIns="48294" numCol="1" anchor="t" anchorCtr="0" compatLnSpc="1">
            <a:prstTxWarp prst="textNoShape">
              <a:avLst/>
            </a:prstTxWarp>
          </a:bodyPr>
          <a:lstStyle>
            <a:lvl1pPr algn="r">
              <a:spcBef>
                <a:spcPct val="0"/>
              </a:spcBef>
              <a:defRPr sz="1300"/>
            </a:lvl1pPr>
          </a:lstStyle>
          <a:p>
            <a:r>
              <a:rPr lang="en-US" sz="1200"/>
              <a:t>2017-03-31 </a:t>
            </a:r>
            <a:endParaRPr lang="en-US" sz="1200" dirty="0"/>
          </a:p>
        </p:txBody>
      </p:sp>
      <p:sp>
        <p:nvSpPr>
          <p:cNvPr id="79876" name="Rectangle 4"/>
          <p:cNvSpPr>
            <a:spLocks noGrp="1" noChangeArrowheads="1"/>
          </p:cNvSpPr>
          <p:nvPr>
            <p:ph type="ftr" sz="quarter" idx="2"/>
          </p:nvPr>
        </p:nvSpPr>
        <p:spPr bwMode="auto">
          <a:xfrm>
            <a:off x="0" y="9516038"/>
            <a:ext cx="2983495" cy="500936"/>
          </a:xfrm>
          <a:prstGeom prst="rect">
            <a:avLst/>
          </a:prstGeom>
          <a:noFill/>
          <a:ln w="9525">
            <a:noFill/>
            <a:miter lim="800000"/>
            <a:headEnd/>
            <a:tailEnd/>
          </a:ln>
          <a:effectLst/>
        </p:spPr>
        <p:txBody>
          <a:bodyPr vert="horz" wrap="square" lIns="96588" tIns="48294" rIns="96588" bIns="48294" numCol="1" anchor="b" anchorCtr="0" compatLnSpc="1">
            <a:prstTxWarp prst="textNoShape">
              <a:avLst/>
            </a:prstTxWarp>
          </a:bodyPr>
          <a:lstStyle>
            <a:lvl1pPr>
              <a:spcBef>
                <a:spcPct val="0"/>
              </a:spcBef>
              <a:defRPr sz="1300"/>
            </a:lvl1pPr>
          </a:lstStyle>
          <a:p>
            <a:r>
              <a:rPr lang="en-US" sz="1200"/>
              <a:t>© Ericsson AB 2017 </a:t>
            </a:r>
            <a:endParaRPr lang="en-US" sz="1200" dirty="0"/>
          </a:p>
        </p:txBody>
      </p:sp>
      <p:sp>
        <p:nvSpPr>
          <p:cNvPr id="79877" name="Rectangle 5"/>
          <p:cNvSpPr>
            <a:spLocks noGrp="1" noChangeArrowheads="1"/>
          </p:cNvSpPr>
          <p:nvPr>
            <p:ph type="sldNum" sz="quarter" idx="3"/>
          </p:nvPr>
        </p:nvSpPr>
        <p:spPr bwMode="auto">
          <a:xfrm>
            <a:off x="3899900" y="9516038"/>
            <a:ext cx="2983495" cy="500936"/>
          </a:xfrm>
          <a:prstGeom prst="rect">
            <a:avLst/>
          </a:prstGeom>
          <a:noFill/>
          <a:ln w="9525">
            <a:noFill/>
            <a:miter lim="800000"/>
            <a:headEnd/>
            <a:tailEnd/>
          </a:ln>
          <a:effectLst/>
        </p:spPr>
        <p:txBody>
          <a:bodyPr vert="horz" wrap="square" lIns="96588" tIns="48294" rIns="96588" bIns="48294" numCol="1" anchor="b" anchorCtr="0" compatLnSpc="1">
            <a:prstTxWarp prst="textNoShape">
              <a:avLst/>
            </a:prstTxWarp>
          </a:bodyPr>
          <a:lstStyle>
            <a:lvl1pPr algn="r">
              <a:spcBef>
                <a:spcPct val="0"/>
              </a:spcBef>
              <a:defRPr sz="1300"/>
            </a:lvl1pPr>
          </a:lstStyle>
          <a:p>
            <a:fld id="{4ECEF30E-552D-42ED-82CA-C73F83CA10A8}" type="slidenum">
              <a:rPr lang="en-US" sz="1200"/>
              <a:pPr/>
              <a:t>‹#›</a:t>
            </a:fld>
            <a:endParaRPr lang="en-US" sz="1200" dirty="0"/>
          </a:p>
        </p:txBody>
      </p:sp>
    </p:spTree>
    <p:extLst>
      <p:ext uri="{BB962C8B-B14F-4D97-AF65-F5344CB8AC3E}">
        <p14:creationId xmlns:p14="http://schemas.microsoft.com/office/powerpoint/2010/main" val="2985583238"/>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Date Placeholder 1"/>
          <p:cNvSpPr>
            <a:spLocks noGrp="1"/>
          </p:cNvSpPr>
          <p:nvPr>
            <p:ph type="dt" idx="1"/>
          </p:nvPr>
        </p:nvSpPr>
        <p:spPr>
          <a:xfrm>
            <a:off x="3900488" y="0"/>
            <a:ext cx="2982912" cy="501650"/>
          </a:xfrm>
          <a:prstGeom prst="rect">
            <a:avLst/>
          </a:prstGeom>
        </p:spPr>
        <p:txBody>
          <a:bodyPr vert="horz" lIns="91440" tIns="45720" rIns="91440" bIns="45720" rtlCol="0"/>
          <a:lstStyle>
            <a:lvl1pPr algn="r">
              <a:defRPr sz="1200"/>
            </a:lvl1pPr>
          </a:lstStyle>
          <a:p>
            <a:r>
              <a:rPr lang="en-US"/>
              <a:t>2017-03-31 </a:t>
            </a:r>
            <a:endParaRPr lang="en-US" dirty="0"/>
          </a:p>
        </p:txBody>
      </p:sp>
      <p:sp>
        <p:nvSpPr>
          <p:cNvPr id="3" name="Slide Number Placeholder 2"/>
          <p:cNvSpPr>
            <a:spLocks noGrp="1"/>
          </p:cNvSpPr>
          <p:nvPr>
            <p:ph type="sldNum" sz="quarter" idx="5"/>
          </p:nvPr>
        </p:nvSpPr>
        <p:spPr>
          <a:xfrm>
            <a:off x="3900488" y="9515475"/>
            <a:ext cx="2982912" cy="501650"/>
          </a:xfrm>
          <a:prstGeom prst="rect">
            <a:avLst/>
          </a:prstGeom>
        </p:spPr>
        <p:txBody>
          <a:bodyPr vert="horz" lIns="91440" tIns="45720" rIns="91440" bIns="45720" rtlCol="0" anchor="b"/>
          <a:lstStyle>
            <a:lvl1pPr algn="r">
              <a:defRPr sz="1200"/>
            </a:lvl1pPr>
          </a:lstStyle>
          <a:p>
            <a:fld id="{5852353D-F306-481A-B3D0-C36CE0BF9563}" type="slidenum">
              <a:rPr lang="en-US" smtClean="0"/>
              <a:pPr/>
              <a:t>‹#›</a:t>
            </a:fld>
            <a:endParaRPr lang="en-US" dirty="0"/>
          </a:p>
        </p:txBody>
      </p:sp>
      <p:sp>
        <p:nvSpPr>
          <p:cNvPr id="4" name="Header Placeholder 3"/>
          <p:cNvSpPr>
            <a:spLocks noGrp="1"/>
          </p:cNvSpPr>
          <p:nvPr>
            <p:ph type="hdr" sz="quarter"/>
          </p:nvPr>
        </p:nvSpPr>
        <p:spPr>
          <a:xfrm>
            <a:off x="0" y="0"/>
            <a:ext cx="2982913" cy="501650"/>
          </a:xfrm>
          <a:prstGeom prst="rect">
            <a:avLst/>
          </a:prstGeom>
        </p:spPr>
        <p:txBody>
          <a:bodyPr vert="horz" lIns="91440" tIns="45720" rIns="91440" bIns="45720" rtlCol="0"/>
          <a:lstStyle>
            <a:lvl1pPr algn="l">
              <a:defRPr sz="1200"/>
            </a:lvl1pPr>
          </a:lstStyle>
          <a:p>
            <a:r>
              <a:rPr lang="en-US"/>
              <a:t> </a:t>
            </a:r>
            <a:endParaRPr lang="en-US" dirty="0"/>
          </a:p>
        </p:txBody>
      </p:sp>
      <p:sp>
        <p:nvSpPr>
          <p:cNvPr id="5" name="Slide Image Placeholder 4"/>
          <p:cNvSpPr>
            <a:spLocks noGrp="1" noRot="1" noChangeAspect="1"/>
          </p:cNvSpPr>
          <p:nvPr>
            <p:ph type="sldImg" idx="2"/>
          </p:nvPr>
        </p:nvSpPr>
        <p:spPr>
          <a:xfrm>
            <a:off x="103188" y="750888"/>
            <a:ext cx="6678612" cy="3757612"/>
          </a:xfrm>
          <a:prstGeom prst="rect">
            <a:avLst/>
          </a:prstGeom>
          <a:noFill/>
          <a:ln w="12700">
            <a:solidFill>
              <a:prstClr val="black"/>
            </a:solidFill>
          </a:ln>
        </p:spPr>
        <p:txBody>
          <a:bodyPr vert="horz" lIns="91440" tIns="45720" rIns="91440" bIns="45720" rtlCol="0" anchor="ctr"/>
          <a:lstStyle/>
          <a:p>
            <a:endParaRPr lang="en-US"/>
          </a:p>
        </p:txBody>
      </p:sp>
      <p:sp>
        <p:nvSpPr>
          <p:cNvPr id="6" name="Footer Placeholder 5"/>
          <p:cNvSpPr>
            <a:spLocks noGrp="1"/>
          </p:cNvSpPr>
          <p:nvPr>
            <p:ph type="ftr" sz="quarter" idx="4"/>
          </p:nvPr>
        </p:nvSpPr>
        <p:spPr>
          <a:xfrm>
            <a:off x="0" y="9515475"/>
            <a:ext cx="2982913" cy="501650"/>
          </a:xfrm>
          <a:prstGeom prst="rect">
            <a:avLst/>
          </a:prstGeom>
        </p:spPr>
        <p:txBody>
          <a:bodyPr vert="horz" lIns="91440" tIns="45720" rIns="91440" bIns="45720" rtlCol="0" anchor="b"/>
          <a:lstStyle>
            <a:lvl1pPr algn="l">
              <a:defRPr sz="1200"/>
            </a:lvl1pPr>
          </a:lstStyle>
          <a:p>
            <a:r>
              <a:rPr lang="en-US"/>
              <a:t>© Ericsson AB 2017 </a:t>
            </a:r>
            <a:endParaRPr lang="en-US" dirty="0"/>
          </a:p>
        </p:txBody>
      </p:sp>
      <p:sp>
        <p:nvSpPr>
          <p:cNvPr id="7" name="Notes Placeholder 6"/>
          <p:cNvSpPr>
            <a:spLocks noGrp="1"/>
          </p:cNvSpPr>
          <p:nvPr>
            <p:ph type="body" sz="quarter" idx="3"/>
          </p:nvPr>
        </p:nvSpPr>
        <p:spPr>
          <a:xfrm>
            <a:off x="688975" y="4759325"/>
            <a:ext cx="5507038" cy="45085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508257339"/>
      </p:ext>
    </p:extLst>
  </p:cSld>
  <p:clrMap bg1="lt1" tx1="dk1" bg2="lt2" tx2="dk2" accent1="accent1" accent2="accent2" accent3="accent3" accent4="accent4" accent5="accent5" accent6="accent6" hlink="hlink" folHlink="folHlink"/>
  <p:hf/>
  <p:notesStyle>
    <a:lvl1pPr algn="l" rtl="0" fontAlgn="base">
      <a:spcBef>
        <a:spcPct val="30000"/>
      </a:spcBef>
      <a:spcAft>
        <a:spcPct val="0"/>
      </a:spcAft>
      <a:defRPr sz="1200" kern="1200">
        <a:solidFill>
          <a:schemeClr val="tx1"/>
        </a:solidFill>
        <a:latin typeface="Arial" charset="0"/>
        <a:ea typeface="+mn-ea"/>
        <a:cs typeface="+mn-cs"/>
      </a:defRPr>
    </a:lvl1pPr>
    <a:lvl2pPr marL="457200" algn="l" rtl="0" fontAlgn="base">
      <a:spcBef>
        <a:spcPct val="30000"/>
      </a:spcBef>
      <a:spcAft>
        <a:spcPct val="0"/>
      </a:spcAft>
      <a:defRPr sz="1200" kern="1200">
        <a:solidFill>
          <a:schemeClr val="tx1"/>
        </a:solidFill>
        <a:latin typeface="Arial" charset="0"/>
        <a:ea typeface="+mn-ea"/>
        <a:cs typeface="+mn-cs"/>
      </a:defRPr>
    </a:lvl2pPr>
    <a:lvl3pPr marL="914400" algn="l" rtl="0" fontAlgn="base">
      <a:spcBef>
        <a:spcPct val="30000"/>
      </a:spcBef>
      <a:spcAft>
        <a:spcPct val="0"/>
      </a:spcAft>
      <a:defRPr sz="1200" kern="1200">
        <a:solidFill>
          <a:schemeClr val="tx1"/>
        </a:solidFill>
        <a:latin typeface="Arial" charset="0"/>
        <a:ea typeface="+mn-ea"/>
        <a:cs typeface="+mn-cs"/>
      </a:defRPr>
    </a:lvl3pPr>
    <a:lvl4pPr marL="1371600" algn="l" rtl="0" fontAlgn="base">
      <a:spcBef>
        <a:spcPct val="30000"/>
      </a:spcBef>
      <a:spcAft>
        <a:spcPct val="0"/>
      </a:spcAft>
      <a:defRPr sz="1200" kern="1200">
        <a:solidFill>
          <a:schemeClr val="tx1"/>
        </a:solidFill>
        <a:latin typeface="Arial" charset="0"/>
        <a:ea typeface="+mn-ea"/>
        <a:cs typeface="+mn-cs"/>
      </a:defRPr>
    </a:lvl4pPr>
    <a:lvl5pPr marL="1828800" algn="l" rtl="0" fontAlgn="base">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p:cNvSpPr>
            <a:spLocks noGrp="1" noRot="1" noChangeAspect="1" noChangeArrowheads="1" noTextEdit="1"/>
          </p:cNvSpPr>
          <p:nvPr>
            <p:ph type="sldImg"/>
          </p:nvPr>
        </p:nvSpPr>
        <p:spPr>
          <a:xfrm>
            <a:off x="103188" y="750888"/>
            <a:ext cx="6678612" cy="3757612"/>
          </a:xfrm>
          <a:prstGeom prst="rect">
            <a:avLst/>
          </a:prstGeom>
          <a:ln/>
        </p:spPr>
      </p:sp>
      <p:sp>
        <p:nvSpPr>
          <p:cNvPr id="80899" name="Rectangle 3"/>
          <p:cNvSpPr>
            <a:spLocks noGrp="1" noChangeArrowheads="1"/>
          </p:cNvSpPr>
          <p:nvPr>
            <p:ph type="body" idx="1"/>
          </p:nvPr>
        </p:nvSpPr>
        <p:spPr>
          <a:xfrm>
            <a:off x="688499" y="4758889"/>
            <a:ext cx="5507990" cy="4508421"/>
          </a:xfrm>
          <a:prstGeom prst="rect">
            <a:avLst/>
          </a:prstGeom>
        </p:spPr>
        <p:txBody>
          <a:bodyPr/>
          <a:lstStyle/>
          <a:p>
            <a:endParaRPr lang="en-US" dirty="0"/>
          </a:p>
        </p:txBody>
      </p:sp>
      <p:sp>
        <p:nvSpPr>
          <p:cNvPr id="5" name="Date Placeholder 4"/>
          <p:cNvSpPr>
            <a:spLocks noGrp="1"/>
          </p:cNvSpPr>
          <p:nvPr>
            <p:ph type="dt" idx="10"/>
          </p:nvPr>
        </p:nvSpPr>
        <p:spPr/>
        <p:txBody>
          <a:bodyPr/>
          <a:lstStyle/>
          <a:p>
            <a:r>
              <a:rPr lang="en-US"/>
              <a:t>2017-03-31 </a:t>
            </a:r>
          </a:p>
        </p:txBody>
      </p:sp>
      <p:sp>
        <p:nvSpPr>
          <p:cNvPr id="6" name="Footer Placeholder 5"/>
          <p:cNvSpPr>
            <a:spLocks noGrp="1"/>
          </p:cNvSpPr>
          <p:nvPr>
            <p:ph type="ftr" sz="quarter" idx="11"/>
          </p:nvPr>
        </p:nvSpPr>
        <p:spPr/>
        <p:txBody>
          <a:bodyPr/>
          <a:lstStyle/>
          <a:p>
            <a:r>
              <a:rPr lang="en-US"/>
              <a:t>© Ericsson AB 2017 </a:t>
            </a:r>
          </a:p>
        </p:txBody>
      </p:sp>
      <p:sp>
        <p:nvSpPr>
          <p:cNvPr id="8" name="Slide Number Placeholder 7"/>
          <p:cNvSpPr>
            <a:spLocks noGrp="1"/>
          </p:cNvSpPr>
          <p:nvPr>
            <p:ph type="sldNum" sz="quarter" idx="12"/>
          </p:nvPr>
        </p:nvSpPr>
        <p:spPr/>
        <p:txBody>
          <a:bodyPr/>
          <a:lstStyle/>
          <a:p>
            <a:fld id="{3B20CF17-FB6F-4E6F-9BC1-25589011D139}" type="slidenum">
              <a:rPr lang="en-US" smtClean="0"/>
              <a:t>1</a:t>
            </a:fld>
            <a:endParaRPr lang="en-US"/>
          </a:p>
        </p:txBody>
      </p:sp>
      <p:sp>
        <p:nvSpPr>
          <p:cNvPr id="9" name="Header Placeholder 8"/>
          <p:cNvSpPr>
            <a:spLocks noGrp="1"/>
          </p:cNvSpPr>
          <p:nvPr>
            <p:ph type="hdr" sz="quarter" idx="13"/>
          </p:nvPr>
        </p:nvSpPr>
        <p:spPr/>
        <p:txBody>
          <a:bodyPr/>
          <a:lstStyle/>
          <a:p>
            <a:r>
              <a:rPr lang="en-US"/>
              <a:t> </a:t>
            </a:r>
          </a:p>
        </p:txBody>
      </p:sp>
    </p:spTree>
    <p:extLst>
      <p:ext uri="{BB962C8B-B14F-4D97-AF65-F5344CB8AC3E}">
        <p14:creationId xmlns:p14="http://schemas.microsoft.com/office/powerpoint/2010/main" val="376347672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3188" y="750888"/>
            <a:ext cx="6678612" cy="3757612"/>
          </a:xfrm>
        </p:spPr>
      </p:sp>
      <p:sp>
        <p:nvSpPr>
          <p:cNvPr id="3" name="Notes Placeholder 2"/>
          <p:cNvSpPr>
            <a:spLocks noGrp="1"/>
          </p:cNvSpPr>
          <p:nvPr>
            <p:ph type="body" idx="1"/>
          </p:nvPr>
        </p:nvSpPr>
        <p:spPr/>
        <p:txBody>
          <a:bodyPr/>
          <a:lstStyle/>
          <a:p>
            <a:endParaRPr lang="en-US"/>
          </a:p>
        </p:txBody>
      </p:sp>
      <p:sp>
        <p:nvSpPr>
          <p:cNvPr id="4" name="Date Placeholder 3"/>
          <p:cNvSpPr>
            <a:spLocks noGrp="1"/>
          </p:cNvSpPr>
          <p:nvPr>
            <p:ph type="dt" idx="10"/>
          </p:nvPr>
        </p:nvSpPr>
        <p:spPr/>
        <p:txBody>
          <a:bodyPr/>
          <a:lstStyle/>
          <a:p>
            <a:r>
              <a:rPr lang="en-US"/>
              <a:t>2017-03-31 </a:t>
            </a:r>
            <a:endParaRPr lang="en-US" dirty="0"/>
          </a:p>
        </p:txBody>
      </p:sp>
      <p:sp>
        <p:nvSpPr>
          <p:cNvPr id="5" name="Slide Number Placeholder 4"/>
          <p:cNvSpPr>
            <a:spLocks noGrp="1"/>
          </p:cNvSpPr>
          <p:nvPr>
            <p:ph type="sldNum" sz="quarter" idx="11"/>
          </p:nvPr>
        </p:nvSpPr>
        <p:spPr/>
        <p:txBody>
          <a:bodyPr/>
          <a:lstStyle/>
          <a:p>
            <a:fld id="{6B245B60-A85D-463A-9D64-E6A521369557}" type="slidenum">
              <a:rPr lang="en-US" smtClean="0"/>
              <a:t>8</a:t>
            </a:fld>
            <a:endParaRPr lang="en-US" dirty="0"/>
          </a:p>
        </p:txBody>
      </p:sp>
      <p:sp>
        <p:nvSpPr>
          <p:cNvPr id="6" name="Header Placeholder 5"/>
          <p:cNvSpPr>
            <a:spLocks noGrp="1"/>
          </p:cNvSpPr>
          <p:nvPr>
            <p:ph type="hdr" sz="quarter" idx="12"/>
          </p:nvPr>
        </p:nvSpPr>
        <p:spPr/>
        <p:txBody>
          <a:bodyPr/>
          <a:lstStyle/>
          <a:p>
            <a:r>
              <a:rPr lang="en-US"/>
              <a:t> </a:t>
            </a:r>
            <a:endParaRPr lang="en-US" dirty="0"/>
          </a:p>
        </p:txBody>
      </p:sp>
      <p:sp>
        <p:nvSpPr>
          <p:cNvPr id="7" name="Footer Placeholder 6"/>
          <p:cNvSpPr>
            <a:spLocks noGrp="1"/>
          </p:cNvSpPr>
          <p:nvPr>
            <p:ph type="ftr" sz="quarter" idx="13"/>
          </p:nvPr>
        </p:nvSpPr>
        <p:spPr/>
        <p:txBody>
          <a:bodyPr/>
          <a:lstStyle/>
          <a:p>
            <a:r>
              <a:rPr lang="en-US"/>
              <a:t>© Ericsson AB 2017 </a:t>
            </a:r>
            <a:endParaRPr lang="en-US" dirty="0"/>
          </a:p>
        </p:txBody>
      </p:sp>
    </p:spTree>
    <p:extLst>
      <p:ext uri="{BB962C8B-B14F-4D97-AF65-F5344CB8AC3E}">
        <p14:creationId xmlns:p14="http://schemas.microsoft.com/office/powerpoint/2010/main" val="212014191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Page">
    <p:spTree>
      <p:nvGrpSpPr>
        <p:cNvPr id="1" name=""/>
        <p:cNvGrpSpPr/>
        <p:nvPr/>
      </p:nvGrpSpPr>
      <p:grpSpPr>
        <a:xfrm>
          <a:off x="0" y="0"/>
          <a:ext cx="0" cy="0"/>
          <a:chOff x="0" y="0"/>
          <a:chExt cx="0" cy="0"/>
        </a:xfrm>
      </p:grpSpPr>
      <p:sp>
        <p:nvSpPr>
          <p:cNvPr id="22532" name="LeftInfo"/>
          <p:cNvSpPr txBox="1">
            <a:spLocks noChangeArrowheads="1"/>
          </p:cNvSpPr>
          <p:nvPr/>
        </p:nvSpPr>
        <p:spPr bwMode="auto">
          <a:xfrm>
            <a:off x="-2019299" y="2828876"/>
            <a:ext cx="1968500" cy="3416320"/>
          </a:xfrm>
          <a:prstGeom prst="rect">
            <a:avLst/>
          </a:prstGeom>
          <a:noFill/>
          <a:ln w="9525">
            <a:noFill/>
            <a:miter lim="800000"/>
            <a:headEnd/>
            <a:tailEnd/>
          </a:ln>
          <a:effectLst/>
        </p:spPr>
        <p:txBody>
          <a:bodyPr>
            <a:spAutoFit/>
          </a:bodyPr>
          <a:lstStyle/>
          <a:p>
            <a:pPr algn="r">
              <a:spcBef>
                <a:spcPct val="0"/>
              </a:spcBef>
            </a:pPr>
            <a:r>
              <a:rPr lang="en-US" sz="1200" dirty="0">
                <a:solidFill>
                  <a:srgbClr val="FFFFFF"/>
                </a:solidFill>
              </a:rPr>
              <a:t>Slide title</a:t>
            </a:r>
          </a:p>
          <a:p>
            <a:pPr algn="r">
              <a:spcBef>
                <a:spcPct val="0"/>
              </a:spcBef>
            </a:pPr>
            <a:r>
              <a:rPr lang="en-US" sz="1200" dirty="0">
                <a:solidFill>
                  <a:srgbClr val="FFFFFF"/>
                </a:solidFill>
              </a:rPr>
              <a:t>70 pt</a:t>
            </a:r>
          </a:p>
          <a:p>
            <a:pPr algn="r">
              <a:spcBef>
                <a:spcPct val="0"/>
              </a:spcBef>
            </a:pPr>
            <a:endParaRPr lang="en-US" sz="1200" dirty="0">
              <a:solidFill>
                <a:srgbClr val="FFFFFF"/>
              </a:solidFill>
            </a:endParaRPr>
          </a:p>
          <a:p>
            <a:pPr algn="r">
              <a:spcBef>
                <a:spcPct val="0"/>
              </a:spcBef>
            </a:pPr>
            <a:endParaRPr lang="en-US" sz="1200" dirty="0">
              <a:solidFill>
                <a:srgbClr val="FFFFFF"/>
              </a:solidFill>
            </a:endParaRPr>
          </a:p>
          <a:p>
            <a:pPr algn="r">
              <a:spcBef>
                <a:spcPct val="0"/>
              </a:spcBef>
            </a:pPr>
            <a:endParaRPr lang="en-US" sz="1200" dirty="0">
              <a:solidFill>
                <a:srgbClr val="FFFFFF"/>
              </a:solidFill>
            </a:endParaRPr>
          </a:p>
          <a:p>
            <a:pPr algn="r">
              <a:spcBef>
                <a:spcPct val="0"/>
              </a:spcBef>
            </a:pPr>
            <a:r>
              <a:rPr lang="en-US" sz="1200" dirty="0">
                <a:solidFill>
                  <a:srgbClr val="9FB7D3"/>
                </a:solidFill>
              </a:rPr>
              <a:t>CAPITALS</a:t>
            </a:r>
          </a:p>
          <a:p>
            <a:pPr algn="r">
              <a:spcBef>
                <a:spcPct val="0"/>
              </a:spcBef>
            </a:pPr>
            <a:endParaRPr lang="en-US" sz="1200" dirty="0">
              <a:solidFill>
                <a:srgbClr val="FFFFFF"/>
              </a:solidFill>
            </a:endParaRPr>
          </a:p>
          <a:p>
            <a:pPr algn="r">
              <a:spcBef>
                <a:spcPct val="0"/>
              </a:spcBef>
            </a:pPr>
            <a:endParaRPr lang="en-US" sz="1200" dirty="0">
              <a:solidFill>
                <a:srgbClr val="FFFFFF"/>
              </a:solidFill>
            </a:endParaRPr>
          </a:p>
          <a:p>
            <a:pPr algn="r">
              <a:spcBef>
                <a:spcPct val="0"/>
              </a:spcBef>
            </a:pPr>
            <a:endParaRPr lang="en-US" sz="1200" dirty="0">
              <a:solidFill>
                <a:srgbClr val="FFFFFF"/>
              </a:solidFill>
            </a:endParaRPr>
          </a:p>
          <a:p>
            <a:pPr algn="r">
              <a:spcBef>
                <a:spcPct val="0"/>
              </a:spcBef>
            </a:pPr>
            <a:endParaRPr lang="en-US" sz="1200" dirty="0">
              <a:solidFill>
                <a:srgbClr val="FFFFFF"/>
              </a:solidFill>
            </a:endParaRPr>
          </a:p>
          <a:p>
            <a:pPr algn="r">
              <a:spcBef>
                <a:spcPct val="0"/>
              </a:spcBef>
            </a:pPr>
            <a:endParaRPr lang="en-US" sz="1200" dirty="0">
              <a:solidFill>
                <a:srgbClr val="FFFFFF"/>
              </a:solidFill>
            </a:endParaRPr>
          </a:p>
          <a:p>
            <a:pPr algn="r">
              <a:spcBef>
                <a:spcPct val="0"/>
              </a:spcBef>
            </a:pPr>
            <a:endParaRPr lang="en-US" sz="1200" dirty="0">
              <a:solidFill>
                <a:srgbClr val="FFFFFF"/>
              </a:solidFill>
            </a:endParaRPr>
          </a:p>
          <a:p>
            <a:pPr algn="r">
              <a:spcBef>
                <a:spcPct val="0"/>
              </a:spcBef>
            </a:pPr>
            <a:endParaRPr lang="en-US" sz="1200" dirty="0">
              <a:solidFill>
                <a:srgbClr val="FFFFFF"/>
              </a:solidFill>
            </a:endParaRPr>
          </a:p>
          <a:p>
            <a:pPr algn="r">
              <a:spcBef>
                <a:spcPct val="0"/>
              </a:spcBef>
            </a:pPr>
            <a:endParaRPr lang="en-US" sz="1200" dirty="0">
              <a:solidFill>
                <a:srgbClr val="FFFFFF"/>
              </a:solidFill>
            </a:endParaRPr>
          </a:p>
          <a:p>
            <a:pPr algn="r">
              <a:spcBef>
                <a:spcPct val="0"/>
              </a:spcBef>
            </a:pPr>
            <a:endParaRPr lang="en-US" sz="1200" dirty="0">
              <a:solidFill>
                <a:srgbClr val="FFFFFF"/>
              </a:solidFill>
            </a:endParaRPr>
          </a:p>
          <a:p>
            <a:pPr algn="r">
              <a:spcBef>
                <a:spcPct val="0"/>
              </a:spcBef>
            </a:pPr>
            <a:r>
              <a:rPr lang="en-US" sz="1200" dirty="0">
                <a:solidFill>
                  <a:srgbClr val="FFFFFF"/>
                </a:solidFill>
              </a:rPr>
              <a:t>Slide subtitle </a:t>
            </a:r>
          </a:p>
          <a:p>
            <a:pPr algn="r">
              <a:spcBef>
                <a:spcPct val="0"/>
              </a:spcBef>
            </a:pPr>
            <a:r>
              <a:rPr lang="en-US" sz="1200" dirty="0">
                <a:solidFill>
                  <a:srgbClr val="FFFFFF"/>
                </a:solidFill>
              </a:rPr>
              <a:t>minimum 30 pt</a:t>
            </a:r>
          </a:p>
          <a:p>
            <a:pPr algn="r">
              <a:spcBef>
                <a:spcPct val="0"/>
              </a:spcBef>
            </a:pPr>
            <a:endParaRPr lang="en-GB" sz="1200" dirty="0">
              <a:solidFill>
                <a:schemeClr val="bg1"/>
              </a:solidFill>
            </a:endParaRPr>
          </a:p>
        </p:txBody>
      </p:sp>
      <p:sp>
        <p:nvSpPr>
          <p:cNvPr id="22530" name="SubTitle_TM"/>
          <p:cNvSpPr>
            <a:spLocks noGrp="1" noChangeArrowheads="1"/>
          </p:cNvSpPr>
          <p:nvPr>
            <p:ph type="subTitle" idx="1" hasCustomPrompt="1"/>
          </p:nvPr>
        </p:nvSpPr>
        <p:spPr>
          <a:xfrm>
            <a:off x="524932" y="5137201"/>
            <a:ext cx="11140019" cy="1386001"/>
          </a:xfrm>
        </p:spPr>
        <p:txBody>
          <a:bodyPr anchor="b" anchorCtr="0"/>
          <a:lstStyle>
            <a:lvl1pPr marL="0" indent="0">
              <a:lnSpc>
                <a:spcPct val="75000"/>
              </a:lnSpc>
              <a:spcBef>
                <a:spcPts val="0"/>
              </a:spcBef>
              <a:buFont typeface="Arial" charset="0"/>
              <a:buNone/>
              <a:defRPr sz="3000" baseline="0">
                <a:latin typeface="Arial" panose="020B0604020202020204" pitchFamily="34" charset="0"/>
              </a:defRPr>
            </a:lvl1pPr>
          </a:lstStyle>
          <a:p>
            <a:r>
              <a:rPr lang="en-US" dirty="0"/>
              <a:t>Click to Add subtitle</a:t>
            </a:r>
          </a:p>
        </p:txBody>
      </p:sp>
      <p:sp>
        <p:nvSpPr>
          <p:cNvPr id="22531" name="Title_TM"/>
          <p:cNvSpPr>
            <a:spLocks noGrp="1" noChangeArrowheads="1"/>
          </p:cNvSpPr>
          <p:nvPr>
            <p:ph type="ctrTitle" hasCustomPrompt="1"/>
          </p:nvPr>
        </p:nvSpPr>
        <p:spPr>
          <a:xfrm>
            <a:off x="524934" y="1808710"/>
            <a:ext cx="11135785" cy="2839491"/>
          </a:xfrm>
        </p:spPr>
        <p:txBody>
          <a:bodyPr anchor="ctr">
            <a:normAutofit/>
          </a:bodyPr>
          <a:lstStyle>
            <a:lvl1pPr>
              <a:lnSpc>
                <a:spcPct val="75000"/>
              </a:lnSpc>
              <a:defRPr sz="7000">
                <a:latin typeface="Arial" panose="020B0604020202020204" pitchFamily="34" charset="0"/>
              </a:defRPr>
            </a:lvl1pPr>
          </a:lstStyle>
          <a:p>
            <a:r>
              <a:rPr lang="en-US" dirty="0"/>
              <a:t>Click to add title</a:t>
            </a:r>
          </a:p>
        </p:txBody>
      </p:sp>
    </p:spTree>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Header, two horizontal contents">
    <p:spTree>
      <p:nvGrpSpPr>
        <p:cNvPr id="1" name=""/>
        <p:cNvGrpSpPr/>
        <p:nvPr/>
      </p:nvGrpSpPr>
      <p:grpSpPr>
        <a:xfrm>
          <a:off x="0" y="0"/>
          <a:ext cx="0" cy="0"/>
          <a:chOff x="0" y="0"/>
          <a:chExt cx="0" cy="0"/>
        </a:xfrm>
      </p:grpSpPr>
      <p:sp>
        <p:nvSpPr>
          <p:cNvPr id="7" name="Content Placeholder 2"/>
          <p:cNvSpPr>
            <a:spLocks noGrp="1"/>
          </p:cNvSpPr>
          <p:nvPr>
            <p:ph sz="quarter" idx="11" hasCustomPrompt="1"/>
          </p:nvPr>
        </p:nvSpPr>
        <p:spPr>
          <a:xfrm>
            <a:off x="524934" y="4010025"/>
            <a:ext cx="11140017" cy="2070100"/>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Content Placeholder 1"/>
          <p:cNvSpPr>
            <a:spLocks noGrp="1"/>
          </p:cNvSpPr>
          <p:nvPr>
            <p:ph sz="quarter" idx="10" hasCustomPrompt="1"/>
          </p:nvPr>
        </p:nvSpPr>
        <p:spPr>
          <a:xfrm>
            <a:off x="524935" y="1795463"/>
            <a:ext cx="11140016" cy="2070100"/>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2"/>
          <p:cNvSpPr>
            <a:spLocks noGrp="1"/>
          </p:cNvSpPr>
          <p:nvPr>
            <p:ph type="title" hasCustomPrompt="1"/>
          </p:nvPr>
        </p:nvSpPr>
        <p:spPr>
          <a:xfrm>
            <a:off x="524935" y="239714"/>
            <a:ext cx="9992784" cy="1085371"/>
          </a:xfrm>
        </p:spPr>
        <p:txBody>
          <a:bodyPr/>
          <a:lstStyle/>
          <a:p>
            <a:r>
              <a:rPr lang="en-US" dirty="0"/>
              <a:t>Click to ADD title</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Header, Content over two content parts">
    <p:spTree>
      <p:nvGrpSpPr>
        <p:cNvPr id="1" name=""/>
        <p:cNvGrpSpPr/>
        <p:nvPr/>
      </p:nvGrpSpPr>
      <p:grpSpPr>
        <a:xfrm>
          <a:off x="0" y="0"/>
          <a:ext cx="0" cy="0"/>
          <a:chOff x="0" y="0"/>
          <a:chExt cx="0" cy="0"/>
        </a:xfrm>
      </p:grpSpPr>
      <p:sp>
        <p:nvSpPr>
          <p:cNvPr id="7" name="Content Placeholder 3"/>
          <p:cNvSpPr>
            <a:spLocks noGrp="1"/>
          </p:cNvSpPr>
          <p:nvPr>
            <p:ph sz="quarter" idx="11" hasCustomPrompt="1"/>
          </p:nvPr>
        </p:nvSpPr>
        <p:spPr>
          <a:xfrm>
            <a:off x="6193367" y="4010025"/>
            <a:ext cx="5471584" cy="2070100"/>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Content Placeholder 2"/>
          <p:cNvSpPr>
            <a:spLocks noGrp="1"/>
          </p:cNvSpPr>
          <p:nvPr>
            <p:ph sz="quarter" idx="12" hasCustomPrompt="1"/>
          </p:nvPr>
        </p:nvSpPr>
        <p:spPr>
          <a:xfrm>
            <a:off x="524934" y="4010025"/>
            <a:ext cx="5473700" cy="2070100"/>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Content Placeholder 1"/>
          <p:cNvSpPr>
            <a:spLocks noGrp="1"/>
          </p:cNvSpPr>
          <p:nvPr>
            <p:ph idx="1" hasCustomPrompt="1"/>
          </p:nvPr>
        </p:nvSpPr>
        <p:spPr>
          <a:xfrm>
            <a:off x="529167" y="1795463"/>
            <a:ext cx="11135784" cy="2070100"/>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itle 1"/>
          <p:cNvSpPr>
            <a:spLocks noGrp="1"/>
          </p:cNvSpPr>
          <p:nvPr>
            <p:ph type="title" hasCustomPrompt="1"/>
          </p:nvPr>
        </p:nvSpPr>
        <p:spPr>
          <a:xfrm>
            <a:off x="524935" y="239714"/>
            <a:ext cx="9992784" cy="1085371"/>
          </a:xfrm>
        </p:spPr>
        <p:txBody>
          <a:bodyPr/>
          <a:lstStyle/>
          <a:p>
            <a:r>
              <a:rPr lang="en-US" dirty="0"/>
              <a:t>Click to ADD title</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Header, two content parts over content.">
    <p:spTree>
      <p:nvGrpSpPr>
        <p:cNvPr id="1" name=""/>
        <p:cNvGrpSpPr/>
        <p:nvPr/>
      </p:nvGrpSpPr>
      <p:grpSpPr>
        <a:xfrm>
          <a:off x="0" y="0"/>
          <a:ext cx="0" cy="0"/>
          <a:chOff x="0" y="0"/>
          <a:chExt cx="0" cy="0"/>
        </a:xfrm>
      </p:grpSpPr>
      <p:sp>
        <p:nvSpPr>
          <p:cNvPr id="8" name="Content Placeholder 3"/>
          <p:cNvSpPr>
            <a:spLocks noGrp="1"/>
          </p:cNvSpPr>
          <p:nvPr>
            <p:ph sz="quarter" idx="12" hasCustomPrompt="1"/>
          </p:nvPr>
        </p:nvSpPr>
        <p:spPr>
          <a:xfrm>
            <a:off x="524934" y="4010025"/>
            <a:ext cx="11140017" cy="2070100"/>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Content Placeholder 2"/>
          <p:cNvSpPr>
            <a:spLocks noGrp="1"/>
          </p:cNvSpPr>
          <p:nvPr>
            <p:ph sz="quarter" idx="10" hasCustomPrompt="1"/>
          </p:nvPr>
        </p:nvSpPr>
        <p:spPr>
          <a:xfrm>
            <a:off x="6193367" y="1795463"/>
            <a:ext cx="5471584" cy="2070100"/>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Content Placeholder 1"/>
          <p:cNvSpPr>
            <a:spLocks noGrp="1"/>
          </p:cNvSpPr>
          <p:nvPr>
            <p:ph idx="1" hasCustomPrompt="1"/>
          </p:nvPr>
        </p:nvSpPr>
        <p:spPr>
          <a:xfrm>
            <a:off x="529167" y="1795463"/>
            <a:ext cx="5469467" cy="2070100"/>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itle 1"/>
          <p:cNvSpPr>
            <a:spLocks noGrp="1"/>
          </p:cNvSpPr>
          <p:nvPr>
            <p:ph type="title" hasCustomPrompt="1"/>
          </p:nvPr>
        </p:nvSpPr>
        <p:spPr>
          <a:xfrm>
            <a:off x="524935" y="239714"/>
            <a:ext cx="9992784" cy="1085371"/>
          </a:xfrm>
        </p:spPr>
        <p:txBody>
          <a:bodyPr/>
          <a:lstStyle/>
          <a:p>
            <a:r>
              <a:rPr lang="en-US" dirty="0"/>
              <a:t>Click to ADD title</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5" name="Content Placeholder 3"/>
          <p:cNvSpPr>
            <a:spLocks noGrp="1"/>
          </p:cNvSpPr>
          <p:nvPr>
            <p:ph sz="quarter" idx="3"/>
          </p:nvPr>
        </p:nvSpPr>
        <p:spPr>
          <a:xfrm>
            <a:off x="6193367" y="4013201"/>
            <a:ext cx="5467351" cy="206692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2"/>
          <p:cNvSpPr>
            <a:spLocks noGrp="1"/>
          </p:cNvSpPr>
          <p:nvPr>
            <p:ph sz="quarter" idx="2"/>
          </p:nvPr>
        </p:nvSpPr>
        <p:spPr>
          <a:xfrm>
            <a:off x="6193367" y="1795464"/>
            <a:ext cx="5467351" cy="2065337"/>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Content Placeholder 1"/>
          <p:cNvSpPr>
            <a:spLocks noGrp="1"/>
          </p:cNvSpPr>
          <p:nvPr>
            <p:ph sz="half" idx="1"/>
          </p:nvPr>
        </p:nvSpPr>
        <p:spPr>
          <a:xfrm>
            <a:off x="524934" y="1795463"/>
            <a:ext cx="5465233" cy="428466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p:cNvSpPr>
            <a:spLocks noGrp="1"/>
          </p:cNvSpPr>
          <p:nvPr>
            <p:ph type="title"/>
          </p:nvPr>
        </p:nvSpPr>
        <p:spPr>
          <a:xfrm>
            <a:off x="524935" y="239714"/>
            <a:ext cx="9992784" cy="1085371"/>
          </a:xfrm>
        </p:spPr>
        <p:txBody>
          <a:bodyPr/>
          <a:lstStyle/>
          <a:p>
            <a:r>
              <a:rPr lang="en-US"/>
              <a:t>Click to edit Master title style</a:t>
            </a:r>
          </a:p>
        </p:txBody>
      </p:sp>
    </p:spTree>
    <p:extLst>
      <p:ext uri="{BB962C8B-B14F-4D97-AF65-F5344CB8AC3E}">
        <p14:creationId xmlns:p14="http://schemas.microsoft.com/office/powerpoint/2010/main" val="2542340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5" name="Content Placeholder 3"/>
          <p:cNvSpPr>
            <a:spLocks noGrp="1"/>
          </p:cNvSpPr>
          <p:nvPr>
            <p:ph sz="half" idx="3"/>
          </p:nvPr>
        </p:nvSpPr>
        <p:spPr>
          <a:xfrm>
            <a:off x="6197601" y="1795463"/>
            <a:ext cx="5467351" cy="428466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2"/>
          <p:cNvSpPr>
            <a:spLocks noGrp="1"/>
          </p:cNvSpPr>
          <p:nvPr>
            <p:ph sz="quarter" idx="2"/>
          </p:nvPr>
        </p:nvSpPr>
        <p:spPr>
          <a:xfrm>
            <a:off x="529168" y="4013201"/>
            <a:ext cx="5465233" cy="206692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Content Placeholder 1"/>
          <p:cNvSpPr>
            <a:spLocks noGrp="1"/>
          </p:cNvSpPr>
          <p:nvPr>
            <p:ph sz="quarter" idx="1"/>
          </p:nvPr>
        </p:nvSpPr>
        <p:spPr>
          <a:xfrm>
            <a:off x="529168" y="1795464"/>
            <a:ext cx="5465233" cy="2065337"/>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p:cNvSpPr>
            <a:spLocks noGrp="1"/>
          </p:cNvSpPr>
          <p:nvPr>
            <p:ph type="title"/>
          </p:nvPr>
        </p:nvSpPr>
        <p:spPr>
          <a:xfrm>
            <a:off x="524935" y="239714"/>
            <a:ext cx="9992784" cy="1085371"/>
          </a:xfrm>
        </p:spPr>
        <p:txBody>
          <a:bodyPr/>
          <a:lstStyle/>
          <a:p>
            <a:r>
              <a:rPr lang="en-US"/>
              <a:t>Click to edit Master title style</a:t>
            </a:r>
          </a:p>
        </p:txBody>
      </p:sp>
    </p:spTree>
    <p:extLst>
      <p:ext uri="{BB962C8B-B14F-4D97-AF65-F5344CB8AC3E}">
        <p14:creationId xmlns:p14="http://schemas.microsoft.com/office/powerpoint/2010/main" val="42672718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fourObj" preserve="1">
  <p:cSld name="Title and 4 Content">
    <p:spTree>
      <p:nvGrpSpPr>
        <p:cNvPr id="1" name=""/>
        <p:cNvGrpSpPr/>
        <p:nvPr/>
      </p:nvGrpSpPr>
      <p:grpSpPr>
        <a:xfrm>
          <a:off x="0" y="0"/>
          <a:ext cx="0" cy="0"/>
          <a:chOff x="0" y="0"/>
          <a:chExt cx="0" cy="0"/>
        </a:xfrm>
      </p:grpSpPr>
      <p:sp>
        <p:nvSpPr>
          <p:cNvPr id="6" name="Content Placeholder 4"/>
          <p:cNvSpPr>
            <a:spLocks noGrp="1"/>
          </p:cNvSpPr>
          <p:nvPr>
            <p:ph sz="quarter" idx="4"/>
          </p:nvPr>
        </p:nvSpPr>
        <p:spPr>
          <a:xfrm>
            <a:off x="6197601" y="4022726"/>
            <a:ext cx="5467351" cy="206692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3"/>
          <p:cNvSpPr>
            <a:spLocks noGrp="1"/>
          </p:cNvSpPr>
          <p:nvPr>
            <p:ph sz="quarter" idx="3"/>
          </p:nvPr>
        </p:nvSpPr>
        <p:spPr>
          <a:xfrm>
            <a:off x="529168" y="4022726"/>
            <a:ext cx="5465233" cy="206692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2"/>
          <p:cNvSpPr>
            <a:spLocks noGrp="1"/>
          </p:cNvSpPr>
          <p:nvPr>
            <p:ph sz="quarter" idx="2"/>
          </p:nvPr>
        </p:nvSpPr>
        <p:spPr>
          <a:xfrm>
            <a:off x="6197601" y="1804989"/>
            <a:ext cx="5467351" cy="2065337"/>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Content Placeholder 1"/>
          <p:cNvSpPr>
            <a:spLocks noGrp="1"/>
          </p:cNvSpPr>
          <p:nvPr>
            <p:ph sz="quarter" idx="1"/>
          </p:nvPr>
        </p:nvSpPr>
        <p:spPr>
          <a:xfrm>
            <a:off x="529168" y="1804989"/>
            <a:ext cx="5465233" cy="2065337"/>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p:cNvSpPr>
            <a:spLocks noGrp="1"/>
          </p:cNvSpPr>
          <p:nvPr>
            <p:ph type="title" sz="quarter"/>
          </p:nvPr>
        </p:nvSpPr>
        <p:spPr>
          <a:xfrm>
            <a:off x="524935" y="239714"/>
            <a:ext cx="9992784" cy="1085371"/>
          </a:xfrm>
        </p:spPr>
        <p:txBody>
          <a:bodyPr/>
          <a:lstStyle/>
          <a:p>
            <a:r>
              <a:rPr lang="en-US"/>
              <a:t>Click to edit Master title style</a:t>
            </a:r>
          </a:p>
        </p:txBody>
      </p:sp>
    </p:spTree>
    <p:extLst>
      <p:ext uri="{BB962C8B-B14F-4D97-AF65-F5344CB8AC3E}">
        <p14:creationId xmlns:p14="http://schemas.microsoft.com/office/powerpoint/2010/main" val="168811179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524935" y="239714"/>
            <a:ext cx="9992784" cy="1085371"/>
          </a:xfrm>
        </p:spPr>
        <p:txBody>
          <a:bodyPr/>
          <a:lstStyle/>
          <a:p>
            <a:r>
              <a:rPr lang="en-US"/>
              <a:t>Click to edit Master title style</a:t>
            </a:r>
            <a:endParaRPr lang="en-US" dirty="0"/>
          </a:p>
        </p:txBody>
      </p:sp>
    </p:spTree>
    <p:extLst>
      <p:ext uri="{BB962C8B-B14F-4D97-AF65-F5344CB8AC3E}">
        <p14:creationId xmlns:p14="http://schemas.microsoft.com/office/powerpoint/2010/main" val="313033562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7340375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1 column">
    <p:spTree>
      <p:nvGrpSpPr>
        <p:cNvPr id="1" name=""/>
        <p:cNvGrpSpPr/>
        <p:nvPr/>
      </p:nvGrpSpPr>
      <p:grpSpPr>
        <a:xfrm>
          <a:off x="0" y="0"/>
          <a:ext cx="0" cy="0"/>
          <a:chOff x="0" y="0"/>
          <a:chExt cx="0" cy="0"/>
        </a:xfrm>
      </p:grpSpPr>
      <p:sp>
        <p:nvSpPr>
          <p:cNvPr id="3" name="Content Placeholder 1"/>
          <p:cNvSpPr>
            <a:spLocks noGrp="1"/>
          </p:cNvSpPr>
          <p:nvPr>
            <p:ph idx="1"/>
          </p:nvPr>
        </p:nvSpPr>
        <p:spPr>
          <a:xfrm>
            <a:off x="529168" y="1800000"/>
            <a:ext cx="11135785" cy="38520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itle 3"/>
          <p:cNvSpPr>
            <a:spLocks noGrp="1"/>
          </p:cNvSpPr>
          <p:nvPr>
            <p:ph type="title"/>
          </p:nvPr>
        </p:nvSpPr>
        <p:spPr>
          <a:xfrm>
            <a:off x="524935" y="239714"/>
            <a:ext cx="9992784" cy="1085371"/>
          </a:xfrm>
        </p:spPr>
        <p:txBody>
          <a:bodyPr/>
          <a:lstStyle/>
          <a:p>
            <a:r>
              <a:rPr lang="en-US"/>
              <a:t>Click to edit Master title style</a:t>
            </a:r>
            <a:endParaRPr lang="en-US" dirty="0"/>
          </a:p>
        </p:txBody>
      </p:sp>
    </p:spTree>
    <p:extLst>
      <p:ext uri="{BB962C8B-B14F-4D97-AF65-F5344CB8AC3E}">
        <p14:creationId xmlns:p14="http://schemas.microsoft.com/office/powerpoint/2010/main" val="33343229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2 columns">
    <p:spTree>
      <p:nvGrpSpPr>
        <p:cNvPr id="1" name=""/>
        <p:cNvGrpSpPr/>
        <p:nvPr/>
      </p:nvGrpSpPr>
      <p:grpSpPr>
        <a:xfrm>
          <a:off x="0" y="0"/>
          <a:ext cx="0" cy="0"/>
          <a:chOff x="0" y="0"/>
          <a:chExt cx="0" cy="0"/>
        </a:xfrm>
      </p:grpSpPr>
      <p:sp>
        <p:nvSpPr>
          <p:cNvPr id="5" name="Content Placeholder 3"/>
          <p:cNvSpPr>
            <a:spLocks noGrp="1"/>
          </p:cNvSpPr>
          <p:nvPr>
            <p:ph sz="quarter" idx="3"/>
          </p:nvPr>
        </p:nvSpPr>
        <p:spPr>
          <a:xfrm>
            <a:off x="6193367" y="1795464"/>
            <a:ext cx="5467351" cy="428466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3" name="Content Placeholder 1"/>
          <p:cNvSpPr>
            <a:spLocks noGrp="1"/>
          </p:cNvSpPr>
          <p:nvPr>
            <p:ph sz="half" idx="1"/>
          </p:nvPr>
        </p:nvSpPr>
        <p:spPr>
          <a:xfrm>
            <a:off x="524934" y="1795463"/>
            <a:ext cx="5465233" cy="428466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p:cNvSpPr>
            <a:spLocks noGrp="1"/>
          </p:cNvSpPr>
          <p:nvPr>
            <p:ph type="title"/>
          </p:nvPr>
        </p:nvSpPr>
        <p:spPr>
          <a:xfrm>
            <a:off x="524935" y="239714"/>
            <a:ext cx="9992784" cy="1085371"/>
          </a:xfrm>
        </p:spPr>
        <p:txBody>
          <a:bodyPr/>
          <a:lstStyle/>
          <a:p>
            <a:r>
              <a:rPr lang="en-US"/>
              <a:t>Click to edit Master title style</a:t>
            </a:r>
          </a:p>
        </p:txBody>
      </p:sp>
    </p:spTree>
    <p:extLst>
      <p:ext uri="{BB962C8B-B14F-4D97-AF65-F5344CB8AC3E}">
        <p14:creationId xmlns:p14="http://schemas.microsoft.com/office/powerpoint/2010/main" val="367472641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itle and 3 columns">
    <p:spTree>
      <p:nvGrpSpPr>
        <p:cNvPr id="1" name=""/>
        <p:cNvGrpSpPr/>
        <p:nvPr/>
      </p:nvGrpSpPr>
      <p:grpSpPr>
        <a:xfrm>
          <a:off x="0" y="0"/>
          <a:ext cx="0" cy="0"/>
          <a:chOff x="0" y="0"/>
          <a:chExt cx="0" cy="0"/>
        </a:xfrm>
      </p:grpSpPr>
      <p:sp>
        <p:nvSpPr>
          <p:cNvPr id="8" name="Content Placeholder 3"/>
          <p:cNvSpPr>
            <a:spLocks noGrp="1"/>
          </p:cNvSpPr>
          <p:nvPr>
            <p:ph sz="quarter" idx="12" hasCustomPrompt="1"/>
          </p:nvPr>
        </p:nvSpPr>
        <p:spPr>
          <a:xfrm>
            <a:off x="8081434" y="1800225"/>
            <a:ext cx="3583517" cy="4724399"/>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Content Placeholder 2"/>
          <p:cNvSpPr>
            <a:spLocks noGrp="1"/>
          </p:cNvSpPr>
          <p:nvPr>
            <p:ph sz="quarter" idx="11" hasCustomPrompt="1"/>
          </p:nvPr>
        </p:nvSpPr>
        <p:spPr>
          <a:xfrm>
            <a:off x="4305300" y="1800225"/>
            <a:ext cx="3583517" cy="4724399"/>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1"/>
          <p:cNvSpPr>
            <a:spLocks noGrp="1"/>
          </p:cNvSpPr>
          <p:nvPr>
            <p:ph sz="quarter" idx="10" hasCustomPrompt="1"/>
          </p:nvPr>
        </p:nvSpPr>
        <p:spPr>
          <a:xfrm>
            <a:off x="524934" y="1800225"/>
            <a:ext cx="3583517" cy="4724399"/>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1"/>
          <p:cNvSpPr>
            <a:spLocks noGrp="1"/>
          </p:cNvSpPr>
          <p:nvPr>
            <p:ph type="title"/>
          </p:nvPr>
        </p:nvSpPr>
        <p:spPr>
          <a:xfrm>
            <a:off x="524935" y="239714"/>
            <a:ext cx="9992784" cy="1085371"/>
          </a:xfrm>
        </p:spPr>
        <p:txBody>
          <a:bodyPr/>
          <a:lstStyle/>
          <a:p>
            <a:r>
              <a:rPr lang="en-US"/>
              <a:t>Click to edit Master title style</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Full title, right Image">
    <p:spTree>
      <p:nvGrpSpPr>
        <p:cNvPr id="1" name=""/>
        <p:cNvGrpSpPr/>
        <p:nvPr/>
      </p:nvGrpSpPr>
      <p:grpSpPr>
        <a:xfrm>
          <a:off x="0" y="0"/>
          <a:ext cx="0" cy="0"/>
          <a:chOff x="0" y="0"/>
          <a:chExt cx="0" cy="0"/>
        </a:xfrm>
      </p:grpSpPr>
      <p:sp>
        <p:nvSpPr>
          <p:cNvPr id="4" name="Content Placeholder 1"/>
          <p:cNvSpPr>
            <a:spLocks noGrp="1"/>
          </p:cNvSpPr>
          <p:nvPr>
            <p:ph sz="quarter" idx="10" hasCustomPrompt="1"/>
          </p:nvPr>
        </p:nvSpPr>
        <p:spPr>
          <a:xfrm>
            <a:off x="524934" y="1800225"/>
            <a:ext cx="5473700" cy="4724400"/>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1"/>
          <p:cNvSpPr>
            <a:spLocks noGrp="1"/>
          </p:cNvSpPr>
          <p:nvPr>
            <p:ph type="title"/>
          </p:nvPr>
        </p:nvSpPr>
        <p:spPr>
          <a:xfrm>
            <a:off x="524935" y="239714"/>
            <a:ext cx="9992783" cy="1085371"/>
          </a:xfrm>
        </p:spPr>
        <p:txBody>
          <a:bodyPr/>
          <a:lstStyle/>
          <a:p>
            <a:r>
              <a:rPr lang="en-US"/>
              <a:t>Click to edit Master title style</a:t>
            </a:r>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mall title, right Image">
    <p:spTree>
      <p:nvGrpSpPr>
        <p:cNvPr id="1" name=""/>
        <p:cNvGrpSpPr/>
        <p:nvPr/>
      </p:nvGrpSpPr>
      <p:grpSpPr>
        <a:xfrm>
          <a:off x="0" y="0"/>
          <a:ext cx="0" cy="0"/>
          <a:chOff x="0" y="0"/>
          <a:chExt cx="0" cy="0"/>
        </a:xfrm>
      </p:grpSpPr>
      <p:sp>
        <p:nvSpPr>
          <p:cNvPr id="4" name="Content Placeholder 1"/>
          <p:cNvSpPr>
            <a:spLocks noGrp="1"/>
          </p:cNvSpPr>
          <p:nvPr>
            <p:ph sz="quarter" idx="10" hasCustomPrompt="1"/>
          </p:nvPr>
        </p:nvSpPr>
        <p:spPr>
          <a:xfrm>
            <a:off x="524934" y="1800225"/>
            <a:ext cx="5139267" cy="4724400"/>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1"/>
          <p:cNvSpPr>
            <a:spLocks noGrp="1"/>
          </p:cNvSpPr>
          <p:nvPr>
            <p:ph type="title"/>
          </p:nvPr>
        </p:nvSpPr>
        <p:spPr>
          <a:xfrm>
            <a:off x="524935" y="239714"/>
            <a:ext cx="5139265" cy="1085371"/>
          </a:xfrm>
        </p:spPr>
        <p:txBody>
          <a:bodyPr/>
          <a:lstStyle/>
          <a:p>
            <a:r>
              <a:rPr lang="en-US"/>
              <a:t>Click to edit Master title style</a:t>
            </a:r>
          </a:p>
        </p:txBody>
      </p:sp>
    </p:spTree>
    <p:extLst>
      <p:ext uri="{BB962C8B-B14F-4D97-AF65-F5344CB8AC3E}">
        <p14:creationId xmlns:p14="http://schemas.microsoft.com/office/powerpoint/2010/main" val="228354883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Full title, left Image">
    <p:spTree>
      <p:nvGrpSpPr>
        <p:cNvPr id="1" name=""/>
        <p:cNvGrpSpPr/>
        <p:nvPr/>
      </p:nvGrpSpPr>
      <p:grpSpPr>
        <a:xfrm>
          <a:off x="0" y="0"/>
          <a:ext cx="0" cy="0"/>
          <a:chOff x="0" y="0"/>
          <a:chExt cx="0" cy="0"/>
        </a:xfrm>
      </p:grpSpPr>
      <p:sp>
        <p:nvSpPr>
          <p:cNvPr id="4" name="Content Placeholder 1"/>
          <p:cNvSpPr>
            <a:spLocks noGrp="1"/>
          </p:cNvSpPr>
          <p:nvPr>
            <p:ph sz="quarter" idx="10" hasCustomPrompt="1"/>
          </p:nvPr>
        </p:nvSpPr>
        <p:spPr>
          <a:xfrm>
            <a:off x="6191251" y="1800225"/>
            <a:ext cx="5473700" cy="4724400"/>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1"/>
          <p:cNvSpPr>
            <a:spLocks noGrp="1"/>
          </p:cNvSpPr>
          <p:nvPr>
            <p:ph type="title"/>
          </p:nvPr>
        </p:nvSpPr>
        <p:spPr>
          <a:xfrm>
            <a:off x="524935" y="239714"/>
            <a:ext cx="9992784" cy="1085371"/>
          </a:xfrm>
        </p:spPr>
        <p:txBody>
          <a:bodyPr/>
          <a:lstStyle/>
          <a:p>
            <a:r>
              <a:rPr lang="en-US"/>
              <a:t>Click to edit Master title style</a:t>
            </a:r>
            <a:endParaRPr lang="en-US" dirty="0"/>
          </a:p>
        </p:txBody>
      </p:sp>
    </p:spTree>
    <p:extLst>
      <p:ext uri="{BB962C8B-B14F-4D97-AF65-F5344CB8AC3E}">
        <p14:creationId xmlns:p14="http://schemas.microsoft.com/office/powerpoint/2010/main" val="26297392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mall title, left Image">
    <p:spTree>
      <p:nvGrpSpPr>
        <p:cNvPr id="1" name=""/>
        <p:cNvGrpSpPr/>
        <p:nvPr/>
      </p:nvGrpSpPr>
      <p:grpSpPr>
        <a:xfrm>
          <a:off x="0" y="0"/>
          <a:ext cx="0" cy="0"/>
          <a:chOff x="0" y="0"/>
          <a:chExt cx="0" cy="0"/>
        </a:xfrm>
      </p:grpSpPr>
      <p:sp>
        <p:nvSpPr>
          <p:cNvPr id="4" name="Content Placeholder 1"/>
          <p:cNvSpPr>
            <a:spLocks noGrp="1"/>
          </p:cNvSpPr>
          <p:nvPr>
            <p:ph sz="quarter" idx="10" hasCustomPrompt="1"/>
          </p:nvPr>
        </p:nvSpPr>
        <p:spPr>
          <a:xfrm>
            <a:off x="6191251" y="1800225"/>
            <a:ext cx="5473700" cy="4724400"/>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1"/>
          <p:cNvSpPr>
            <a:spLocks noGrp="1"/>
          </p:cNvSpPr>
          <p:nvPr>
            <p:ph type="title"/>
          </p:nvPr>
        </p:nvSpPr>
        <p:spPr>
          <a:xfrm>
            <a:off x="6193367" y="239714"/>
            <a:ext cx="4324351" cy="1085371"/>
          </a:xfrm>
        </p:spPr>
        <p:txBody>
          <a:bodyPr/>
          <a:lstStyle/>
          <a:p>
            <a:r>
              <a:rPr lang="en-US"/>
              <a:t>Click to edit Master title style</a:t>
            </a:r>
            <a:endParaRPr lang="en-US" dirty="0"/>
          </a:p>
        </p:txBody>
      </p:sp>
    </p:spTree>
    <p:extLst>
      <p:ext uri="{BB962C8B-B14F-4D97-AF65-F5344CB8AC3E}">
        <p14:creationId xmlns:p14="http://schemas.microsoft.com/office/powerpoint/2010/main" val="5259091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Low small title, left Image">
    <p:spTree>
      <p:nvGrpSpPr>
        <p:cNvPr id="1" name=""/>
        <p:cNvGrpSpPr/>
        <p:nvPr/>
      </p:nvGrpSpPr>
      <p:grpSpPr>
        <a:xfrm>
          <a:off x="0" y="0"/>
          <a:ext cx="0" cy="0"/>
          <a:chOff x="0" y="0"/>
          <a:chExt cx="0" cy="0"/>
        </a:xfrm>
      </p:grpSpPr>
      <p:sp>
        <p:nvSpPr>
          <p:cNvPr id="4" name="Content Placeholder 1"/>
          <p:cNvSpPr>
            <a:spLocks noGrp="1"/>
          </p:cNvSpPr>
          <p:nvPr>
            <p:ph sz="quarter" idx="10" hasCustomPrompt="1"/>
          </p:nvPr>
        </p:nvSpPr>
        <p:spPr>
          <a:xfrm>
            <a:off x="6191251" y="3545841"/>
            <a:ext cx="5473700" cy="2978785"/>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1"/>
          <p:cNvSpPr>
            <a:spLocks noGrp="1"/>
          </p:cNvSpPr>
          <p:nvPr>
            <p:ph type="title"/>
          </p:nvPr>
        </p:nvSpPr>
        <p:spPr>
          <a:xfrm>
            <a:off x="6191251" y="1797525"/>
            <a:ext cx="5473700" cy="1085371"/>
          </a:xfrm>
        </p:spPr>
        <p:txBody>
          <a:bodyPr/>
          <a:lstStyle/>
          <a:p>
            <a:r>
              <a:rPr lang="en-US"/>
              <a:t>Click to edit Master title style</a:t>
            </a:r>
            <a:endParaRPr lang="en-US" dirty="0"/>
          </a:p>
        </p:txBody>
      </p:sp>
    </p:spTree>
    <p:extLst>
      <p:ext uri="{BB962C8B-B14F-4D97-AF65-F5344CB8AC3E}">
        <p14:creationId xmlns:p14="http://schemas.microsoft.com/office/powerpoint/2010/main" val="407186510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508" name="LeftInfo"/>
          <p:cNvSpPr txBox="1">
            <a:spLocks noChangeArrowheads="1"/>
          </p:cNvSpPr>
          <p:nvPr/>
        </p:nvSpPr>
        <p:spPr bwMode="auto">
          <a:xfrm>
            <a:off x="-2515809" y="438151"/>
            <a:ext cx="2352392" cy="5970865"/>
          </a:xfrm>
          <a:prstGeom prst="rect">
            <a:avLst/>
          </a:prstGeom>
          <a:noFill/>
          <a:ln w="9525">
            <a:noFill/>
            <a:miter lim="800000"/>
            <a:headEnd/>
            <a:tailEnd/>
          </a:ln>
          <a:effectLst/>
        </p:spPr>
        <p:txBody>
          <a:bodyPr wrap="square">
            <a:spAutoFit/>
          </a:bodyPr>
          <a:lstStyle/>
          <a:p>
            <a:pPr algn="r">
              <a:spcBef>
                <a:spcPct val="0"/>
              </a:spcBef>
            </a:pPr>
            <a:r>
              <a:rPr lang="en-US" sz="1200" noProof="0" dirty="0">
                <a:solidFill>
                  <a:srgbClr val="FFFFFF"/>
                </a:solidFill>
              </a:rPr>
              <a:t>Slide title </a:t>
            </a:r>
          </a:p>
          <a:p>
            <a:pPr algn="r">
              <a:spcBef>
                <a:spcPct val="0"/>
              </a:spcBef>
            </a:pPr>
            <a:r>
              <a:rPr lang="en-US" sz="1200" noProof="0" dirty="0">
                <a:solidFill>
                  <a:srgbClr val="FFFFFF"/>
                </a:solidFill>
              </a:rPr>
              <a:t>44 pt</a:t>
            </a:r>
          </a:p>
          <a:p>
            <a:pPr algn="r">
              <a:spcBef>
                <a:spcPct val="0"/>
              </a:spcBef>
            </a:pPr>
            <a:endParaRPr lang="en-US" sz="1200" noProof="0" dirty="0">
              <a:solidFill>
                <a:srgbClr val="FFFFFF"/>
              </a:solidFill>
            </a:endParaRPr>
          </a:p>
          <a:p>
            <a:pPr algn="r">
              <a:spcBef>
                <a:spcPct val="0"/>
              </a:spcBef>
            </a:pPr>
            <a:endParaRPr lang="en-US" sz="1200" noProof="0" dirty="0">
              <a:solidFill>
                <a:srgbClr val="FFFFFF"/>
              </a:solidFill>
            </a:endParaRPr>
          </a:p>
          <a:p>
            <a:pPr algn="r">
              <a:spcBef>
                <a:spcPct val="0"/>
              </a:spcBef>
            </a:pPr>
            <a:endParaRPr lang="en-US" sz="1200" noProof="0" dirty="0">
              <a:solidFill>
                <a:srgbClr val="FFFFFF"/>
              </a:solidFill>
            </a:endParaRPr>
          </a:p>
          <a:p>
            <a:pPr algn="r">
              <a:spcBef>
                <a:spcPct val="0"/>
              </a:spcBef>
            </a:pPr>
            <a:endParaRPr lang="en-US" sz="1200" noProof="0" dirty="0">
              <a:solidFill>
                <a:srgbClr val="FFFFFF"/>
              </a:solidFill>
            </a:endParaRPr>
          </a:p>
          <a:p>
            <a:pPr algn="r">
              <a:spcBef>
                <a:spcPct val="0"/>
              </a:spcBef>
            </a:pPr>
            <a:endParaRPr lang="en-US" sz="1200" noProof="0" dirty="0">
              <a:solidFill>
                <a:srgbClr val="FFFFFF"/>
              </a:solidFill>
            </a:endParaRPr>
          </a:p>
          <a:p>
            <a:pPr algn="r">
              <a:spcBef>
                <a:spcPct val="0"/>
              </a:spcBef>
            </a:pPr>
            <a:endParaRPr lang="en-US" sz="1200" noProof="0" dirty="0">
              <a:solidFill>
                <a:srgbClr val="FFFFFF"/>
              </a:solidFill>
            </a:endParaRPr>
          </a:p>
          <a:p>
            <a:pPr algn="r">
              <a:spcBef>
                <a:spcPct val="0"/>
              </a:spcBef>
            </a:pPr>
            <a:r>
              <a:rPr lang="en-US" sz="1200" noProof="0" dirty="0">
                <a:solidFill>
                  <a:srgbClr val="FFFFFF"/>
                </a:solidFill>
              </a:rPr>
              <a:t>Text and bullet level 1</a:t>
            </a:r>
          </a:p>
          <a:p>
            <a:pPr algn="r">
              <a:spcBef>
                <a:spcPct val="0"/>
              </a:spcBef>
            </a:pPr>
            <a:r>
              <a:rPr lang="en-US" sz="1200" noProof="0" dirty="0">
                <a:solidFill>
                  <a:srgbClr val="FFFFFF"/>
                </a:solidFill>
              </a:rPr>
              <a:t> minimum 24 pt</a:t>
            </a:r>
          </a:p>
          <a:p>
            <a:pPr algn="r">
              <a:spcBef>
                <a:spcPct val="0"/>
              </a:spcBef>
            </a:pPr>
            <a:endParaRPr lang="en-US" sz="1200" noProof="0" dirty="0">
              <a:solidFill>
                <a:srgbClr val="FFFFFF"/>
              </a:solidFill>
            </a:endParaRPr>
          </a:p>
          <a:p>
            <a:pPr algn="r">
              <a:spcBef>
                <a:spcPct val="0"/>
              </a:spcBef>
            </a:pPr>
            <a:r>
              <a:rPr lang="en-US" sz="1200" noProof="0" dirty="0">
                <a:solidFill>
                  <a:srgbClr val="FFFFFF"/>
                </a:solidFill>
              </a:rPr>
              <a:t>Bullets level 2-5</a:t>
            </a:r>
          </a:p>
          <a:p>
            <a:pPr algn="r">
              <a:spcBef>
                <a:spcPct val="0"/>
              </a:spcBef>
            </a:pPr>
            <a:r>
              <a:rPr lang="en-US" sz="1200" noProof="0" dirty="0">
                <a:solidFill>
                  <a:srgbClr val="FFFFFF"/>
                </a:solidFill>
              </a:rPr>
              <a:t>minimum 20 pt</a:t>
            </a:r>
          </a:p>
          <a:p>
            <a:pPr algn="r">
              <a:spcBef>
                <a:spcPct val="0"/>
              </a:spcBef>
            </a:pPr>
            <a:endParaRPr lang="en-US" sz="1200" noProof="0" dirty="0">
              <a:solidFill>
                <a:srgbClr val="FFFFFF"/>
              </a:solidFill>
            </a:endParaRPr>
          </a:p>
          <a:p>
            <a:pPr algn="r"/>
            <a:endParaRPr lang="en-US" sz="800" noProof="0" dirty="0">
              <a:solidFill>
                <a:schemeClr val="bg1"/>
              </a:solidFill>
            </a:endParaRPr>
          </a:p>
          <a:p>
            <a:pPr algn="r"/>
            <a:endParaRPr lang="en-US" sz="800" noProof="0" dirty="0">
              <a:solidFill>
                <a:schemeClr val="bg1"/>
              </a:solidFill>
            </a:endParaRPr>
          </a:p>
          <a:p>
            <a:pPr algn="r"/>
            <a:endParaRPr lang="en-US" sz="800" noProof="0" dirty="0">
              <a:solidFill>
                <a:schemeClr val="bg1"/>
              </a:solidFill>
            </a:endParaRPr>
          </a:p>
          <a:p>
            <a:r>
              <a:rPr lang="en-US" sz="500" noProof="0" dirty="0">
                <a:solidFill>
                  <a:srgbClr val="9FB7D3"/>
                </a:solidFill>
                <a:latin typeface="+mn-lt"/>
              </a:rPr>
              <a:t>Characters for Embedded font:</a:t>
            </a:r>
            <a:br>
              <a:rPr lang="en-US" sz="500" noProof="0" dirty="0">
                <a:solidFill>
                  <a:srgbClr val="9FB7D3"/>
                </a:solidFill>
                <a:latin typeface="+mn-lt"/>
              </a:rPr>
            </a:br>
            <a:r>
              <a:rPr lang="en-US" sz="500" noProof="0" dirty="0">
                <a:solidFill>
                  <a:srgbClr val="9FB7D3"/>
                </a:solidFill>
                <a:latin typeface="Ericsson Capital TT" pitchFamily="2" charset="0"/>
              </a:rPr>
              <a:t>!"#$%&amp;'()*+,-./0123456789:;&lt;=&gt;?@ABCDEFGHIJKLMNOPQRSTUVWXYZ[\]^_`abcdefghijklmnopqrstuvwxyz{|}~¡¢£¤¥¦§¨©ª«¬®¯°±²³´¶·¸¹º»¼½ÀÁÂÃÄÅÆÇÈËÌÍÎÏÐÑÒÓÔÕÖ×ØÙÚÛÜÝÞßàáâãäåæçèéêëìíîïðñòóôõö÷øùúûüýþÿĀāĂăąĆćĊċČĎďĐđĒĖėĘęĚěĞğĠġĢģĪīĮįİıĶķĹĺĻļĽľŁłŃńŅņŇňŌŐőŒœŔŕŖŗŘřŚśŞşŠšŢţŤťŪūŮůŰűŲųŴŵŶŷŸŹźŻżŽžƒȘșˆˇ˘˙˚˛˜˝ẀẁẃẄẅỲỳ–—‘’‚“”„†‡•…‰‹›⁄€™ĀĀĂĂĄĄĆĆĊĊČČĎĎĐĐĒĒĖĖĘĘĚĚĞĞĠĠĢĢĪĪĮĮİĶĶĹĹĻĻĽĽŃŃŅŅŇŇŌŌŐŐŔŔŖŖŘŘŚŚŞŞŢŢŤŤŪŪŮŮŰŰŲŲŴŴŶŶŹŹŻŻȘș−≤≥ﬁﬂ</a:t>
            </a:r>
            <a:endParaRPr lang="en-US" sz="500" i="1" noProof="0" dirty="0">
              <a:solidFill>
                <a:srgbClr val="9FB7D3"/>
              </a:solidFill>
              <a:latin typeface="Ericsson Capital TT" pitchFamily="2" charset="0"/>
            </a:endParaRPr>
          </a:p>
          <a:p>
            <a:endParaRPr lang="en-US" sz="500" i="1" noProof="0" dirty="0">
              <a:solidFill>
                <a:srgbClr val="9FB7D3"/>
              </a:solidFill>
              <a:latin typeface="Ericsson Capital TT" pitchFamily="2" charset="0"/>
            </a:endParaRPr>
          </a:p>
          <a:p>
            <a:r>
              <a:rPr lang="en-US" sz="500" noProof="0" dirty="0">
                <a:solidFill>
                  <a:srgbClr val="9FB7D3"/>
                </a:solidFill>
                <a:latin typeface="Ericsson Capital TT" pitchFamily="2" charset="0"/>
              </a:rPr>
              <a:t>ΆΈΉΊΌΎΏΐΑΒΓΕΖΗΘΙΚΛΜΝΞΟΠΡΣΤΥΦΧΨΪΫΆΈΉΊΰαβγδεζηθικλνξορςΣΤΥΦΧΨΩΪΫΌΎΏ</a:t>
            </a:r>
            <a:endParaRPr lang="en-US" sz="500" i="1" noProof="0" dirty="0">
              <a:solidFill>
                <a:srgbClr val="9FB7D3"/>
              </a:solidFill>
              <a:latin typeface="Ericsson Capital TT" pitchFamily="2" charset="0"/>
            </a:endParaRPr>
          </a:p>
          <a:p>
            <a:r>
              <a:rPr lang="en-US" sz="500" noProof="0" dirty="0">
                <a:solidFill>
                  <a:srgbClr val="9FB7D3"/>
                </a:solidFill>
                <a:latin typeface="Ericsson Capital TT" pitchFamily="2" charset="0"/>
              </a:rPr>
              <a:t>ЁЂЃЄЅІЇЈЉЊЋЌЎЏАБВГДЕЖЗИЙКЛМНОПРСТУФХЦЧШЩЪЫЬЭЮЯАБВГДЕЖЗИЙКЛМНОПРСТУФХЦЧШЩЪЫЬЭЮЯЁЂЃЄЅІЇЈЉЊЋЌЎЏѢѢѲѲѴѴҐҐәǽẀẁẂẃẄẅỲỳ№</a:t>
            </a:r>
          </a:p>
          <a:p>
            <a:pPr>
              <a:lnSpc>
                <a:spcPct val="80000"/>
              </a:lnSpc>
              <a:spcBef>
                <a:spcPct val="20000"/>
              </a:spcBef>
            </a:pPr>
            <a:endParaRPr lang="en-US" sz="500" noProof="0" dirty="0">
              <a:solidFill>
                <a:srgbClr val="9FB7D3"/>
              </a:solidFill>
              <a:latin typeface="Ericsson Capital TT" pitchFamily="2" charset="0"/>
            </a:endParaRPr>
          </a:p>
          <a:p>
            <a:pPr algn="r">
              <a:spcBef>
                <a:spcPct val="0"/>
              </a:spcBef>
            </a:pPr>
            <a:endParaRPr lang="en-US" sz="500" noProof="0" dirty="0">
              <a:solidFill>
                <a:schemeClr val="bg1"/>
              </a:solidFill>
              <a:latin typeface="Ericsson Capital TT" pitchFamily="2" charset="0"/>
            </a:endParaRPr>
          </a:p>
          <a:p>
            <a:pPr algn="r">
              <a:spcBef>
                <a:spcPct val="0"/>
              </a:spcBef>
            </a:pPr>
            <a:endParaRPr lang="en-US" sz="800" noProof="0" dirty="0">
              <a:solidFill>
                <a:schemeClr val="bg1"/>
              </a:solidFill>
              <a:latin typeface="Ericsson Capital TT" pitchFamily="2" charset="0"/>
            </a:endParaRPr>
          </a:p>
          <a:p>
            <a:pPr algn="r">
              <a:spcBef>
                <a:spcPct val="0"/>
              </a:spcBef>
            </a:pPr>
            <a:endParaRPr lang="en-US" sz="800" noProof="0" dirty="0">
              <a:solidFill>
                <a:schemeClr val="bg1"/>
              </a:solidFill>
              <a:latin typeface="Ericsson Capital TT" pitchFamily="2" charset="0"/>
            </a:endParaRPr>
          </a:p>
          <a:p>
            <a:pPr algn="r">
              <a:spcBef>
                <a:spcPct val="0"/>
              </a:spcBef>
            </a:pPr>
            <a:endParaRPr lang="en-US" sz="800" noProof="0" dirty="0">
              <a:solidFill>
                <a:schemeClr val="bg1"/>
              </a:solidFill>
              <a:latin typeface="Ericsson Capital TT" pitchFamily="2" charset="0"/>
            </a:endParaRPr>
          </a:p>
          <a:p>
            <a:pPr algn="r">
              <a:spcBef>
                <a:spcPct val="0"/>
              </a:spcBef>
            </a:pPr>
            <a:endParaRPr lang="en-US" sz="800" noProof="0" dirty="0">
              <a:solidFill>
                <a:schemeClr val="bg1"/>
              </a:solidFill>
              <a:latin typeface="Ericsson Capital TT" pitchFamily="2" charset="0"/>
            </a:endParaRPr>
          </a:p>
          <a:p>
            <a:pPr algn="r">
              <a:spcBef>
                <a:spcPct val="0"/>
              </a:spcBef>
            </a:pPr>
            <a:endParaRPr lang="en-US" sz="800" noProof="0" dirty="0">
              <a:solidFill>
                <a:schemeClr val="bg1"/>
              </a:solidFill>
              <a:latin typeface="Ericsson Capital TT" pitchFamily="2" charset="0"/>
            </a:endParaRPr>
          </a:p>
          <a:p>
            <a:pPr algn="r">
              <a:spcBef>
                <a:spcPct val="0"/>
              </a:spcBef>
            </a:pPr>
            <a:endParaRPr lang="en-US" sz="1400" noProof="0" dirty="0">
              <a:solidFill>
                <a:schemeClr val="bg1"/>
              </a:solidFill>
            </a:endParaRPr>
          </a:p>
          <a:p>
            <a:pPr algn="r">
              <a:spcBef>
                <a:spcPct val="0"/>
              </a:spcBef>
            </a:pPr>
            <a:r>
              <a:rPr lang="en-US" sz="1200" noProof="0" dirty="0">
                <a:solidFill>
                  <a:schemeClr val="bg1"/>
                </a:solidFill>
              </a:rPr>
              <a:t>Do not add objects or text in the footer area</a:t>
            </a:r>
          </a:p>
        </p:txBody>
      </p:sp>
      <p:sp>
        <p:nvSpPr>
          <p:cNvPr id="21523" name="txtfooterCopy"/>
          <p:cNvSpPr txBox="1">
            <a:spLocks noChangeArrowheads="1"/>
          </p:cNvSpPr>
          <p:nvPr/>
        </p:nvSpPr>
        <p:spPr bwMode="auto">
          <a:xfrm>
            <a:off x="527051" y="6524625"/>
            <a:ext cx="9865783" cy="215900"/>
          </a:xfrm>
          <a:prstGeom prst="rect">
            <a:avLst/>
          </a:prstGeom>
          <a:noFill/>
          <a:ln w="12700" algn="ctr">
            <a:noFill/>
            <a:miter lim="800000"/>
            <a:headEnd/>
            <a:tailEnd/>
          </a:ln>
          <a:effectLst/>
        </p:spPr>
        <p:txBody>
          <a:bodyPr lIns="72000" rIns="72000"/>
          <a:lstStyle/>
          <a:p>
            <a:pPr algn="l"/>
            <a:r>
              <a:rPr lang="en-US" sz="800" b="0" i="0" u="none">
                <a:solidFill>
                  <a:srgbClr val="87888A"/>
                </a:solidFill>
              </a:rPr>
              <a:t>Public  |  © Ericsson AB 2017  |  2017-03-31  |  Page </a:t>
            </a:r>
            <a:fld id="{5C292928-5A1A-451D-BB15-0D90B18A99F8}" type="slidenum">
              <a:rPr lang="en-US" sz="800" b="0" i="0" u="none" smtClean="0">
                <a:solidFill>
                  <a:srgbClr val="87888A"/>
                </a:solidFill>
              </a:rPr>
              <a:t>‹#›</a:t>
            </a:fld>
            <a:endParaRPr lang="en-US" sz="800" b="0" i="0" u="none" dirty="0">
              <a:solidFill>
                <a:srgbClr val="87888A"/>
              </a:solidFill>
            </a:endParaRPr>
          </a:p>
        </p:txBody>
      </p:sp>
      <p:sp>
        <p:nvSpPr>
          <p:cNvPr id="21507" name="Content_SM"/>
          <p:cNvSpPr>
            <a:spLocks noGrp="1" noChangeArrowheads="1"/>
          </p:cNvSpPr>
          <p:nvPr>
            <p:ph type="body" idx="1"/>
          </p:nvPr>
        </p:nvSpPr>
        <p:spPr bwMode="auto">
          <a:xfrm>
            <a:off x="529168" y="1800000"/>
            <a:ext cx="11135785" cy="3852000"/>
          </a:xfrm>
          <a:prstGeom prst="rect">
            <a:avLst/>
          </a:prstGeom>
          <a:noFill/>
          <a:ln w="9525">
            <a:noFill/>
            <a:miter lim="800000"/>
            <a:headEnd/>
            <a:tailEnd/>
          </a:ln>
        </p:spPr>
        <p:txBody>
          <a:bodyPr vert="horz" wrap="square" lIns="72000" tIns="0" rIns="72000" bIns="0" numCol="1" anchor="t" anchorCtr="0" compatLnSpc="1">
            <a:prstTxWarp prst="textNoShape">
              <a:avLst/>
            </a:prstTxWarp>
          </a:body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1506" name="Title_SM"/>
          <p:cNvSpPr>
            <a:spLocks noGrp="1" noChangeArrowheads="1"/>
          </p:cNvSpPr>
          <p:nvPr>
            <p:ph type="title"/>
          </p:nvPr>
        </p:nvSpPr>
        <p:spPr bwMode="auto">
          <a:xfrm>
            <a:off x="524935" y="239714"/>
            <a:ext cx="9992784" cy="1085371"/>
          </a:xfrm>
          <a:prstGeom prst="rect">
            <a:avLst/>
          </a:prstGeom>
          <a:noFill/>
          <a:ln w="9525">
            <a:noFill/>
            <a:miter lim="800000"/>
            <a:headEnd/>
            <a:tailEnd/>
          </a:ln>
        </p:spPr>
        <p:txBody>
          <a:bodyPr vert="horz" wrap="square" lIns="72000" tIns="0" rIns="72000" bIns="0" numCol="1" anchor="ctr" anchorCtr="0" compatLnSpc="1">
            <a:prstTxWarp prst="textNoShape">
              <a:avLst/>
            </a:prstTxWarp>
            <a:normAutofit/>
          </a:bodyPr>
          <a:lstStyle/>
          <a:p>
            <a:pPr lvl="0"/>
            <a:r>
              <a:rPr lang="en-US" dirty="0"/>
              <a:t>Click to Add Header</a:t>
            </a:r>
          </a:p>
        </p:txBody>
      </p:sp>
    </p:spTree>
  </p:cSld>
  <p:clrMap bg1="lt1" tx1="dk1" bg2="lt2" tx2="dk2" accent1="accent1" accent2="accent2" accent3="accent3" accent4="accent4" accent5="accent5" accent6="accent6" hlink="hlink" folHlink="folHlink"/>
  <p:sldLayoutIdLst>
    <p:sldLayoutId id="2147483677" r:id="rId1"/>
    <p:sldLayoutId id="2147483678" r:id="rId2"/>
    <p:sldLayoutId id="2147483700" r:id="rId3"/>
    <p:sldLayoutId id="2147483681" r:id="rId4"/>
    <p:sldLayoutId id="2147483680" r:id="rId5"/>
    <p:sldLayoutId id="2147483699" r:id="rId6"/>
    <p:sldLayoutId id="2147483696" r:id="rId7"/>
    <p:sldLayoutId id="2147483698" r:id="rId8"/>
    <p:sldLayoutId id="2147483697" r:id="rId9"/>
    <p:sldLayoutId id="2147483685" r:id="rId10"/>
    <p:sldLayoutId id="2147483686" r:id="rId11"/>
    <p:sldLayoutId id="2147483687" r:id="rId12"/>
    <p:sldLayoutId id="2147483682" r:id="rId13"/>
    <p:sldLayoutId id="2147483683" r:id="rId14"/>
    <p:sldLayoutId id="2147483684" r:id="rId15"/>
    <p:sldLayoutId id="2147483688" r:id="rId16"/>
    <p:sldLayoutId id="2147483695" r:id="rId17"/>
  </p:sldLayoutIdLst>
  <p:hf sldNum="0" hdr="0" ftr="0" dt="0"/>
  <p:txStyles>
    <p:titleStyle>
      <a:lvl1pPr algn="l" rtl="0" eaLnBrk="1" fontAlgn="base" hangingPunct="1">
        <a:lnSpc>
          <a:spcPct val="75000"/>
        </a:lnSpc>
        <a:spcBef>
          <a:spcPct val="0"/>
        </a:spcBef>
        <a:spcAft>
          <a:spcPct val="0"/>
        </a:spcAft>
        <a:defRPr sz="4400">
          <a:solidFill>
            <a:schemeClr val="tx1"/>
          </a:solidFill>
          <a:latin typeface="Arial" panose="020B0604020202020204" pitchFamily="34" charset="0"/>
          <a:ea typeface="+mj-ea"/>
          <a:cs typeface="+mj-cs"/>
        </a:defRPr>
      </a:lvl1pPr>
      <a:lvl2pPr algn="l" rtl="0" eaLnBrk="1" fontAlgn="base" hangingPunct="1">
        <a:spcBef>
          <a:spcPct val="0"/>
        </a:spcBef>
        <a:spcAft>
          <a:spcPct val="0"/>
        </a:spcAft>
        <a:defRPr sz="3200">
          <a:solidFill>
            <a:schemeClr val="tx1"/>
          </a:solidFill>
          <a:latin typeface="Ericsson Capital TT" pitchFamily="2" charset="0"/>
        </a:defRPr>
      </a:lvl2pPr>
      <a:lvl3pPr algn="l" rtl="0" eaLnBrk="1" fontAlgn="base" hangingPunct="1">
        <a:spcBef>
          <a:spcPct val="0"/>
        </a:spcBef>
        <a:spcAft>
          <a:spcPct val="0"/>
        </a:spcAft>
        <a:defRPr sz="3200">
          <a:solidFill>
            <a:schemeClr val="tx1"/>
          </a:solidFill>
          <a:latin typeface="Ericsson Capital TT" pitchFamily="2" charset="0"/>
        </a:defRPr>
      </a:lvl3pPr>
      <a:lvl4pPr algn="l" rtl="0" eaLnBrk="1" fontAlgn="base" hangingPunct="1">
        <a:spcBef>
          <a:spcPct val="0"/>
        </a:spcBef>
        <a:spcAft>
          <a:spcPct val="0"/>
        </a:spcAft>
        <a:defRPr sz="3200">
          <a:solidFill>
            <a:schemeClr val="tx1"/>
          </a:solidFill>
          <a:latin typeface="Ericsson Capital TT" pitchFamily="2" charset="0"/>
        </a:defRPr>
      </a:lvl4pPr>
      <a:lvl5pPr algn="l" rtl="0" eaLnBrk="1" fontAlgn="base" hangingPunct="1">
        <a:spcBef>
          <a:spcPct val="0"/>
        </a:spcBef>
        <a:spcAft>
          <a:spcPct val="0"/>
        </a:spcAft>
        <a:defRPr sz="3200">
          <a:solidFill>
            <a:schemeClr val="tx1"/>
          </a:solidFill>
          <a:latin typeface="Ericsson Capital TT" pitchFamily="2" charset="0"/>
        </a:defRPr>
      </a:lvl5pPr>
      <a:lvl6pPr marL="457200" algn="l" rtl="0" eaLnBrk="1" fontAlgn="base" hangingPunct="1">
        <a:spcBef>
          <a:spcPct val="0"/>
        </a:spcBef>
        <a:spcAft>
          <a:spcPct val="0"/>
        </a:spcAft>
        <a:defRPr sz="3200">
          <a:solidFill>
            <a:schemeClr val="tx1"/>
          </a:solidFill>
          <a:latin typeface="Ericsson Capital TT" pitchFamily="2" charset="0"/>
        </a:defRPr>
      </a:lvl6pPr>
      <a:lvl7pPr marL="914400" algn="l" rtl="0" eaLnBrk="1" fontAlgn="base" hangingPunct="1">
        <a:spcBef>
          <a:spcPct val="0"/>
        </a:spcBef>
        <a:spcAft>
          <a:spcPct val="0"/>
        </a:spcAft>
        <a:defRPr sz="3200">
          <a:solidFill>
            <a:schemeClr val="tx1"/>
          </a:solidFill>
          <a:latin typeface="Ericsson Capital TT" pitchFamily="2" charset="0"/>
        </a:defRPr>
      </a:lvl7pPr>
      <a:lvl8pPr marL="1371600" algn="l" rtl="0" eaLnBrk="1" fontAlgn="base" hangingPunct="1">
        <a:spcBef>
          <a:spcPct val="0"/>
        </a:spcBef>
        <a:spcAft>
          <a:spcPct val="0"/>
        </a:spcAft>
        <a:defRPr sz="3200">
          <a:solidFill>
            <a:schemeClr val="tx1"/>
          </a:solidFill>
          <a:latin typeface="Ericsson Capital TT" pitchFamily="2" charset="0"/>
        </a:defRPr>
      </a:lvl8pPr>
      <a:lvl9pPr marL="1828800" algn="l" rtl="0" eaLnBrk="1" fontAlgn="base" hangingPunct="1">
        <a:spcBef>
          <a:spcPct val="0"/>
        </a:spcBef>
        <a:spcAft>
          <a:spcPct val="0"/>
        </a:spcAft>
        <a:defRPr sz="3200">
          <a:solidFill>
            <a:schemeClr val="tx1"/>
          </a:solidFill>
          <a:latin typeface="Ericsson Capital TT" pitchFamily="2" charset="0"/>
        </a:defRPr>
      </a:lvl9pPr>
    </p:titleStyle>
    <p:bodyStyle>
      <a:lvl1pPr marL="176213" indent="-176213" algn="l" rtl="0" eaLnBrk="1" fontAlgn="base" hangingPunct="1">
        <a:spcBef>
          <a:spcPct val="20000"/>
        </a:spcBef>
        <a:spcAft>
          <a:spcPct val="0"/>
        </a:spcAft>
        <a:buClr>
          <a:srgbClr val="00A9D4"/>
        </a:buClr>
        <a:buFont typeface="Arial" charset="0"/>
        <a:buChar char="›"/>
        <a:defRPr sz="2400">
          <a:solidFill>
            <a:schemeClr val="tx1"/>
          </a:solidFill>
          <a:latin typeface="+mn-lt"/>
          <a:ea typeface="+mn-ea"/>
          <a:cs typeface="+mn-cs"/>
        </a:defRPr>
      </a:lvl1pPr>
      <a:lvl2pPr marL="533400" indent="-177800"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2pPr>
      <a:lvl3pPr marL="892175" indent="-179388" algn="l" rtl="0" eaLnBrk="1" fontAlgn="base" hangingPunct="1">
        <a:spcBef>
          <a:spcPct val="20000"/>
        </a:spcBef>
        <a:spcAft>
          <a:spcPct val="0"/>
        </a:spcAft>
        <a:buClr>
          <a:srgbClr val="92CCE5"/>
        </a:buClr>
        <a:buFont typeface="Ericsson Capital TT" pitchFamily="2" charset="0"/>
        <a:buChar char="›"/>
        <a:defRPr sz="2000">
          <a:solidFill>
            <a:schemeClr val="tx1"/>
          </a:solidFill>
          <a:latin typeface="+mn-lt"/>
        </a:defRPr>
      </a:lvl3pPr>
      <a:lvl4pPr marL="125253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4pPr>
      <a:lvl5pPr marL="16144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5pPr>
      <a:lvl6pPr marL="20716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6pPr>
      <a:lvl7pPr marL="25288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7pPr>
      <a:lvl8pPr marL="29860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8pPr>
      <a:lvl9pPr marL="34432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9pPr>
    </p:bodyStyle>
    <p:other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524934" y="3770375"/>
            <a:ext cx="10963432" cy="1386001"/>
          </a:xfrm>
        </p:spPr>
        <p:txBody>
          <a:bodyPr/>
          <a:lstStyle/>
          <a:p>
            <a:r>
              <a:rPr lang="en-US" dirty="0"/>
              <a:t>Ericsson, CATT, NTT </a:t>
            </a:r>
            <a:r>
              <a:rPr lang="en-US" dirty="0" err="1"/>
              <a:t>Docomo</a:t>
            </a:r>
            <a:r>
              <a:rPr lang="en-US" dirty="0"/>
              <a:t>, Samsung</a:t>
            </a:r>
            <a:r>
              <a:rPr lang="en-US"/>
              <a:t>, Qualcomm </a:t>
            </a:r>
            <a:endParaRPr lang="en-US" dirty="0"/>
          </a:p>
        </p:txBody>
      </p:sp>
      <p:sp>
        <p:nvSpPr>
          <p:cNvPr id="4" name="Title 3"/>
          <p:cNvSpPr>
            <a:spLocks noGrp="1"/>
          </p:cNvSpPr>
          <p:nvPr>
            <p:ph type="ctrTitle"/>
          </p:nvPr>
        </p:nvSpPr>
        <p:spPr/>
        <p:txBody>
          <a:bodyPr>
            <a:normAutofit/>
          </a:bodyPr>
          <a:lstStyle/>
          <a:p>
            <a:r>
              <a:rPr kumimoji="1" lang="en-US" altLang="ja-JP" sz="5400" dirty="0"/>
              <a:t>WF on QCL Indication for DL Physical Channels</a:t>
            </a:r>
            <a:endParaRPr lang="en-US" sz="5400" dirty="0"/>
          </a:p>
        </p:txBody>
      </p:sp>
      <p:sp>
        <p:nvSpPr>
          <p:cNvPr id="6" name="テキスト ボックス 4"/>
          <p:cNvSpPr txBox="1">
            <a:spLocks noChangeArrowheads="1"/>
          </p:cNvSpPr>
          <p:nvPr/>
        </p:nvSpPr>
        <p:spPr bwMode="auto">
          <a:xfrm>
            <a:off x="179388" y="188913"/>
            <a:ext cx="5793894"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charset="0"/>
              <a:buChar char="•"/>
              <a:defRPr kumimoji="1" sz="3200">
                <a:solidFill>
                  <a:schemeClr val="tx1"/>
                </a:solidFill>
                <a:latin typeface="Calibri" pitchFamily="34" charset="0"/>
                <a:ea typeface="ＭＳ Ｐゴシック" charset="-128"/>
              </a:defRPr>
            </a:lvl1pPr>
            <a:lvl2pPr marL="742950" indent="-285750" eaLnBrk="0" hangingPunct="0">
              <a:spcBef>
                <a:spcPct val="20000"/>
              </a:spcBef>
              <a:buFont typeface="Arial" charset="0"/>
              <a:buChar char="–"/>
              <a:defRPr kumimoji="1" sz="2800">
                <a:solidFill>
                  <a:schemeClr val="tx1"/>
                </a:solidFill>
                <a:latin typeface="Calibri" pitchFamily="34" charset="0"/>
                <a:ea typeface="ＭＳ Ｐゴシック" charset="-128"/>
              </a:defRPr>
            </a:lvl2pPr>
            <a:lvl3pPr marL="1143000" indent="-228600" eaLnBrk="0" hangingPunct="0">
              <a:spcBef>
                <a:spcPct val="20000"/>
              </a:spcBef>
              <a:buFont typeface="Arial" charset="0"/>
              <a:buChar char="•"/>
              <a:defRPr kumimoji="1" sz="2400">
                <a:solidFill>
                  <a:schemeClr val="tx1"/>
                </a:solidFill>
                <a:latin typeface="Calibri" pitchFamily="34" charset="0"/>
                <a:ea typeface="ＭＳ Ｐゴシック" charset="-128"/>
              </a:defRPr>
            </a:lvl3pPr>
            <a:lvl4pPr marL="1600200" indent="-228600" eaLnBrk="0" hangingPunct="0">
              <a:spcBef>
                <a:spcPct val="20000"/>
              </a:spcBef>
              <a:buFont typeface="Arial" charset="0"/>
              <a:buChar char="–"/>
              <a:defRPr kumimoji="1" sz="2000">
                <a:solidFill>
                  <a:schemeClr val="tx1"/>
                </a:solidFill>
                <a:latin typeface="Calibri" pitchFamily="34" charset="0"/>
                <a:ea typeface="ＭＳ Ｐゴシック" charset="-128"/>
              </a:defRPr>
            </a:lvl4pPr>
            <a:lvl5pPr marL="2057400" indent="-228600" eaLnBrk="0" hangingPunct="0">
              <a:spcBef>
                <a:spcPct val="20000"/>
              </a:spcBef>
              <a:buFont typeface="Arial" charset="0"/>
              <a:buChar char="»"/>
              <a:defRPr kumimoji="1" sz="2000">
                <a:solidFill>
                  <a:schemeClr val="tx1"/>
                </a:solidFill>
                <a:latin typeface="Calibri" pitchFamily="34" charset="0"/>
                <a:ea typeface="ＭＳ Ｐゴシック" charset="-128"/>
              </a:defRPr>
            </a:lvl5pPr>
            <a:lvl6pPr marL="25146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charset="-128"/>
              </a:defRPr>
            </a:lvl6pPr>
            <a:lvl7pPr marL="29718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charset="-128"/>
              </a:defRPr>
            </a:lvl7pPr>
            <a:lvl8pPr marL="34290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charset="-128"/>
              </a:defRPr>
            </a:lvl8pPr>
            <a:lvl9pPr marL="38862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charset="-128"/>
              </a:defRPr>
            </a:lvl9pPr>
          </a:lstStyle>
          <a:p>
            <a:pPr>
              <a:spcBef>
                <a:spcPts val="0"/>
              </a:spcBef>
              <a:buNone/>
            </a:pPr>
            <a:r>
              <a:rPr lang="en-US" sz="2400" dirty="0"/>
              <a:t>3GPP TSG-RAN WG1 NR Ad Hoc #3</a:t>
            </a:r>
          </a:p>
          <a:p>
            <a:pPr>
              <a:spcBef>
                <a:spcPts val="0"/>
              </a:spcBef>
              <a:buNone/>
            </a:pPr>
            <a:r>
              <a:rPr lang="en-US" sz="2400" dirty="0"/>
              <a:t>Nagoya, Japan, 18</a:t>
            </a:r>
            <a:r>
              <a:rPr lang="en-US" sz="2400" baseline="30000" dirty="0"/>
              <a:t>th</a:t>
            </a:r>
            <a:r>
              <a:rPr lang="en-US" sz="2400" dirty="0"/>
              <a:t> – 21</a:t>
            </a:r>
            <a:r>
              <a:rPr lang="en-US" sz="2400" baseline="30000" dirty="0"/>
              <a:t>st</a:t>
            </a:r>
            <a:r>
              <a:rPr lang="en-US" sz="2400" dirty="0"/>
              <a:t>, September 2017</a:t>
            </a:r>
          </a:p>
          <a:p>
            <a:pPr eaLnBrk="1" hangingPunct="1">
              <a:spcBef>
                <a:spcPct val="0"/>
              </a:spcBef>
              <a:buFontTx/>
              <a:buNone/>
            </a:pPr>
            <a:r>
              <a:rPr lang="en-US" altLang="ja-JP" sz="2400" dirty="0"/>
              <a:t>Agenda item 6.2.2.3</a:t>
            </a:r>
            <a:endParaRPr lang="ja-JP" altLang="en-US" sz="2400" dirty="0"/>
          </a:p>
        </p:txBody>
      </p:sp>
      <p:sp>
        <p:nvSpPr>
          <p:cNvPr id="7" name="テキスト ボックス 3"/>
          <p:cNvSpPr txBox="1">
            <a:spLocks noChangeArrowheads="1"/>
          </p:cNvSpPr>
          <p:nvPr/>
        </p:nvSpPr>
        <p:spPr bwMode="auto">
          <a:xfrm>
            <a:off x="10083043" y="207193"/>
            <a:ext cx="168988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charset="0"/>
              <a:buChar char="•"/>
              <a:defRPr kumimoji="1" sz="3200">
                <a:solidFill>
                  <a:schemeClr val="tx1"/>
                </a:solidFill>
                <a:latin typeface="Calibri" pitchFamily="34" charset="0"/>
                <a:ea typeface="ＭＳ Ｐゴシック" charset="-128"/>
              </a:defRPr>
            </a:lvl1pPr>
            <a:lvl2pPr marL="742950" indent="-285750" eaLnBrk="0" hangingPunct="0">
              <a:spcBef>
                <a:spcPct val="20000"/>
              </a:spcBef>
              <a:buFont typeface="Arial" charset="0"/>
              <a:buChar char="–"/>
              <a:defRPr kumimoji="1" sz="2800">
                <a:solidFill>
                  <a:schemeClr val="tx1"/>
                </a:solidFill>
                <a:latin typeface="Calibri" pitchFamily="34" charset="0"/>
                <a:ea typeface="ＭＳ Ｐゴシック" charset="-128"/>
              </a:defRPr>
            </a:lvl2pPr>
            <a:lvl3pPr marL="1143000" indent="-228600" eaLnBrk="0" hangingPunct="0">
              <a:spcBef>
                <a:spcPct val="20000"/>
              </a:spcBef>
              <a:buFont typeface="Arial" charset="0"/>
              <a:buChar char="•"/>
              <a:defRPr kumimoji="1" sz="2400">
                <a:solidFill>
                  <a:schemeClr val="tx1"/>
                </a:solidFill>
                <a:latin typeface="Calibri" pitchFamily="34" charset="0"/>
                <a:ea typeface="ＭＳ Ｐゴシック" charset="-128"/>
              </a:defRPr>
            </a:lvl3pPr>
            <a:lvl4pPr marL="1600200" indent="-228600" eaLnBrk="0" hangingPunct="0">
              <a:spcBef>
                <a:spcPct val="20000"/>
              </a:spcBef>
              <a:buFont typeface="Arial" charset="0"/>
              <a:buChar char="–"/>
              <a:defRPr kumimoji="1" sz="2000">
                <a:solidFill>
                  <a:schemeClr val="tx1"/>
                </a:solidFill>
                <a:latin typeface="Calibri" pitchFamily="34" charset="0"/>
                <a:ea typeface="ＭＳ Ｐゴシック" charset="-128"/>
              </a:defRPr>
            </a:lvl4pPr>
            <a:lvl5pPr marL="2057400" indent="-228600" eaLnBrk="0" hangingPunct="0">
              <a:spcBef>
                <a:spcPct val="20000"/>
              </a:spcBef>
              <a:buFont typeface="Arial" charset="0"/>
              <a:buChar char="»"/>
              <a:defRPr kumimoji="1" sz="2000">
                <a:solidFill>
                  <a:schemeClr val="tx1"/>
                </a:solidFill>
                <a:latin typeface="Calibri" pitchFamily="34" charset="0"/>
                <a:ea typeface="ＭＳ Ｐゴシック" charset="-128"/>
              </a:defRPr>
            </a:lvl5pPr>
            <a:lvl6pPr marL="25146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charset="-128"/>
              </a:defRPr>
            </a:lvl6pPr>
            <a:lvl7pPr marL="29718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charset="-128"/>
              </a:defRPr>
            </a:lvl7pPr>
            <a:lvl8pPr marL="34290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charset="-128"/>
              </a:defRPr>
            </a:lvl8pPr>
            <a:lvl9pPr marL="38862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charset="-128"/>
              </a:defRPr>
            </a:lvl9pPr>
          </a:lstStyle>
          <a:p>
            <a:pPr eaLnBrk="1" hangingPunct="1">
              <a:spcBef>
                <a:spcPct val="0"/>
              </a:spcBef>
              <a:buFontTx/>
              <a:buNone/>
            </a:pPr>
            <a:r>
              <a:rPr lang="en-US" altLang="ja-JP" sz="2400" dirty="0"/>
              <a:t>R1-1716842</a:t>
            </a:r>
            <a:endParaRPr lang="ja-JP" altLang="en-US" sz="2400" dirty="0"/>
          </a:p>
        </p:txBody>
      </p:sp>
    </p:spTree>
    <p:custDataLst>
      <p:tags r:id="rId1"/>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524935" y="1615174"/>
            <a:ext cx="11135785" cy="4581345"/>
          </a:xfrm>
        </p:spPr>
        <p:txBody>
          <a:bodyPr>
            <a:normAutofit fontScale="70000" lnSpcReduction="20000"/>
          </a:bodyPr>
          <a:lstStyle/>
          <a:p>
            <a:pPr marL="0" indent="0" hangingPunct="0">
              <a:buNone/>
            </a:pPr>
            <a:r>
              <a:rPr lang="en-GB" b="1" u="sng" dirty="0">
                <a:highlight>
                  <a:srgbClr val="00FF00"/>
                </a:highlight>
              </a:rPr>
              <a:t>Agreement #1:</a:t>
            </a:r>
            <a:endParaRPr lang="en-US" dirty="0">
              <a:highlight>
                <a:srgbClr val="00FF00"/>
              </a:highlight>
            </a:endParaRPr>
          </a:p>
          <a:p>
            <a:pPr lvl="0" fontAlgn="auto"/>
            <a:r>
              <a:rPr lang="en-GB" dirty="0"/>
              <a:t>For the purposes of beam indication for at least NR unicast PDSCH, support an N-bit indicator field in DCI which provides a reference to a DL RS which is spatially </a:t>
            </a:r>
            <a:r>
              <a:rPr lang="en-GB" dirty="0" err="1"/>
              <a:t>QCL’d</a:t>
            </a:r>
            <a:r>
              <a:rPr lang="en-GB" dirty="0"/>
              <a:t> with at least one PDSCH DMRS port group</a:t>
            </a:r>
            <a:endParaRPr lang="en-US" dirty="0"/>
          </a:p>
          <a:p>
            <a:pPr lvl="1" fontAlgn="auto"/>
            <a:r>
              <a:rPr lang="en-GB" dirty="0"/>
              <a:t>An indicator state is associated with at least one index of a DL RS (e.g., CRI, SSB Index) where each index of downlink RS can be associated with a given DL RS type,  e.g., aperiodic CSI-RS, periodic CSI-RS, semi-persistent CSI-RS, or SSB, </a:t>
            </a:r>
            <a:endParaRPr lang="en-US" dirty="0"/>
          </a:p>
          <a:p>
            <a:pPr lvl="2" fontAlgn="auto"/>
            <a:r>
              <a:rPr lang="en-GB" dirty="0"/>
              <a:t>Note: L1-RSRP reporting on SSB is not yet agreed</a:t>
            </a:r>
            <a:endParaRPr lang="en-US" dirty="0"/>
          </a:p>
          <a:p>
            <a:pPr lvl="2" fontAlgn="auto"/>
            <a:r>
              <a:rPr lang="en-GB" dirty="0"/>
              <a:t>Note: One possibility to determine DL CSI-RS type is through the resource setting ID, other options are not precluded</a:t>
            </a:r>
            <a:endParaRPr lang="en-US" dirty="0"/>
          </a:p>
          <a:p>
            <a:pPr lvl="1" fontAlgn="auto"/>
            <a:r>
              <a:rPr lang="en-GB" dirty="0"/>
              <a:t>The value of N is FFS, but is at most [3] bits</a:t>
            </a:r>
            <a:endParaRPr lang="en-US" dirty="0"/>
          </a:p>
          <a:p>
            <a:pPr lvl="1" fontAlgn="auto"/>
            <a:r>
              <a:rPr lang="en-GB" dirty="0"/>
              <a:t>FFS: The case of more than one DMRS port group</a:t>
            </a:r>
            <a:endParaRPr lang="en-US" dirty="0"/>
          </a:p>
          <a:p>
            <a:pPr lvl="1" fontAlgn="auto"/>
            <a:r>
              <a:rPr lang="en-GB" dirty="0"/>
              <a:t>FFS: Whether or not to indicate more than one beam indicator, NR strive to minimize the indicator overhead </a:t>
            </a:r>
            <a:endParaRPr lang="en-US" dirty="0"/>
          </a:p>
          <a:p>
            <a:pPr lvl="0" fontAlgn="auto"/>
            <a:r>
              <a:rPr lang="en-GB" dirty="0">
                <a:highlight>
                  <a:srgbClr val="FFFF00"/>
                </a:highlight>
              </a:rPr>
              <a:t>FFS: Signalling mechanism for the association of a DL RS index (e.g., CRI, SSB index) to an indicator state, e.g., </a:t>
            </a:r>
            <a:endParaRPr lang="en-US" dirty="0">
              <a:highlight>
                <a:srgbClr val="FFFF00"/>
              </a:highlight>
            </a:endParaRPr>
          </a:p>
          <a:p>
            <a:pPr lvl="1" fontAlgn="auto"/>
            <a:r>
              <a:rPr lang="en-GB" dirty="0">
                <a:highlight>
                  <a:srgbClr val="FFFF00"/>
                </a:highlight>
              </a:rPr>
              <a:t>The association is explicitly </a:t>
            </a:r>
            <a:r>
              <a:rPr lang="en-GB" dirty="0" err="1">
                <a:highlight>
                  <a:srgbClr val="FFFF00"/>
                </a:highlight>
              </a:rPr>
              <a:t>signaled</a:t>
            </a:r>
            <a:r>
              <a:rPr lang="en-GB" dirty="0">
                <a:highlight>
                  <a:srgbClr val="FFFF00"/>
                </a:highlight>
              </a:rPr>
              <a:t> to the UE</a:t>
            </a:r>
            <a:endParaRPr lang="en-US" dirty="0">
              <a:highlight>
                <a:srgbClr val="FFFF00"/>
              </a:highlight>
            </a:endParaRPr>
          </a:p>
          <a:p>
            <a:pPr lvl="1" fontAlgn="auto"/>
            <a:r>
              <a:rPr lang="en-GB" dirty="0">
                <a:highlight>
                  <a:srgbClr val="FFFF00"/>
                </a:highlight>
              </a:rPr>
              <a:t>The association is implicitly determined by the UE</a:t>
            </a:r>
            <a:endParaRPr lang="en-US" dirty="0">
              <a:highlight>
                <a:srgbClr val="FFFF00"/>
              </a:highlight>
            </a:endParaRPr>
          </a:p>
          <a:p>
            <a:pPr lvl="1" fontAlgn="auto"/>
            <a:r>
              <a:rPr lang="en-GB" dirty="0">
                <a:highlight>
                  <a:srgbClr val="FFFF00"/>
                </a:highlight>
              </a:rPr>
              <a:t>Combination of the above is not precluded</a:t>
            </a:r>
            <a:endParaRPr lang="en-US" dirty="0">
              <a:highlight>
                <a:srgbClr val="FFFF00"/>
              </a:highlight>
            </a:endParaRPr>
          </a:p>
          <a:p>
            <a:pPr lvl="0" fontAlgn="auto"/>
            <a:r>
              <a:rPr lang="en-GB" dirty="0">
                <a:highlight>
                  <a:srgbClr val="FFFF00"/>
                </a:highlight>
              </a:rPr>
              <a:t>FFS: An indicator state may or may not also include other parameter(s), e.g., for PDSCH to RE mapping purposes analogous to PQI in LTE, other QCL parameters</a:t>
            </a:r>
            <a:endParaRPr lang="en-US" dirty="0">
              <a:highlight>
                <a:srgbClr val="FFFF00"/>
              </a:highlight>
            </a:endParaRPr>
          </a:p>
          <a:p>
            <a:pPr lvl="0" fontAlgn="auto"/>
            <a:r>
              <a:rPr lang="en-GB" dirty="0"/>
              <a:t>FFS: Whether or not an indicator state may be associated with more than one DL RS index</a:t>
            </a:r>
            <a:endParaRPr lang="en-US" dirty="0"/>
          </a:p>
          <a:p>
            <a:pPr lvl="0" fontAlgn="auto"/>
            <a:r>
              <a:rPr lang="en-GB" dirty="0">
                <a:highlight>
                  <a:srgbClr val="FFFF00"/>
                </a:highlight>
              </a:rPr>
              <a:t>FFS: PDCCH beam indication may or may not be based on the beam indication states for PDSCH</a:t>
            </a:r>
            <a:endParaRPr lang="en-US" dirty="0">
              <a:highlight>
                <a:srgbClr val="FFFF00"/>
              </a:highlight>
            </a:endParaRPr>
          </a:p>
          <a:p>
            <a:endParaRPr lang="en-US" dirty="0"/>
          </a:p>
        </p:txBody>
      </p:sp>
      <p:sp>
        <p:nvSpPr>
          <p:cNvPr id="3" name="Title 2"/>
          <p:cNvSpPr>
            <a:spLocks noGrp="1"/>
          </p:cNvSpPr>
          <p:nvPr>
            <p:ph type="title"/>
          </p:nvPr>
        </p:nvSpPr>
        <p:spPr/>
        <p:txBody>
          <a:bodyPr/>
          <a:lstStyle/>
          <a:p>
            <a:r>
              <a:rPr lang="en-US" dirty="0"/>
              <a:t>Previous Agreements</a:t>
            </a:r>
          </a:p>
        </p:txBody>
      </p:sp>
    </p:spTree>
    <p:extLst>
      <p:ext uri="{BB962C8B-B14F-4D97-AF65-F5344CB8AC3E}">
        <p14:creationId xmlns:p14="http://schemas.microsoft.com/office/powerpoint/2010/main" val="311762356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524935" y="1615174"/>
            <a:ext cx="11135785" cy="4581345"/>
          </a:xfrm>
        </p:spPr>
        <p:txBody>
          <a:bodyPr>
            <a:normAutofit/>
          </a:bodyPr>
          <a:lstStyle/>
          <a:p>
            <a:pPr marL="0" indent="0" hangingPunct="0">
              <a:buNone/>
            </a:pPr>
            <a:r>
              <a:rPr lang="en-GB" sz="2000" b="1" u="sng" dirty="0">
                <a:highlight>
                  <a:srgbClr val="00FF00"/>
                </a:highlight>
              </a:rPr>
              <a:t>Agreement #2:</a:t>
            </a:r>
            <a:endParaRPr lang="en-US" sz="2000" dirty="0">
              <a:highlight>
                <a:srgbClr val="00FF00"/>
              </a:highlight>
            </a:endParaRPr>
          </a:p>
          <a:p>
            <a:pPr lvl="0" fontAlgn="auto"/>
            <a:r>
              <a:rPr lang="en-GB" sz="2000" dirty="0"/>
              <a:t>Support the QCL indication of DM-RS for PDSCH via DCI </a:t>
            </a:r>
            <a:r>
              <a:rPr lang="en-GB" sz="2000" dirty="0" err="1"/>
              <a:t>signaling</a:t>
            </a:r>
            <a:r>
              <a:rPr lang="en-GB" sz="2000" dirty="0"/>
              <a:t>:</a:t>
            </a:r>
            <a:endParaRPr lang="en-US" sz="2000" dirty="0"/>
          </a:p>
          <a:p>
            <a:pPr lvl="1" fontAlgn="auto"/>
            <a:r>
              <a:rPr lang="en-GB" sz="1800" dirty="0"/>
              <a:t>The N-bit indicator field in the agreed WF R1-1714885 is extended to support:</a:t>
            </a:r>
            <a:endParaRPr lang="en-US" sz="1800" dirty="0"/>
          </a:p>
          <a:p>
            <a:pPr lvl="2" fontAlgn="auto"/>
            <a:r>
              <a:rPr lang="en-GB" sz="1800" dirty="0"/>
              <a:t>Each state refers to one or two RS sets, which indicates a QCL relationship for one or two DMRS port group (s), respectively</a:t>
            </a:r>
            <a:endParaRPr lang="en-US" sz="1800" dirty="0"/>
          </a:p>
          <a:p>
            <a:pPr lvl="3" fontAlgn="auto"/>
            <a:r>
              <a:rPr lang="en-GB" sz="1800" dirty="0"/>
              <a:t>Each RS set refers to one or more RS(s) which are </a:t>
            </a:r>
            <a:r>
              <a:rPr lang="en-GB" sz="1800" dirty="0" err="1"/>
              <a:t>QCLed</a:t>
            </a:r>
            <a:r>
              <a:rPr lang="en-GB" sz="1800" dirty="0"/>
              <a:t> with DM-RS ports within corresponding DM-RS group</a:t>
            </a:r>
            <a:endParaRPr lang="en-US" sz="1800" dirty="0"/>
          </a:p>
          <a:p>
            <a:pPr lvl="3" fontAlgn="auto"/>
            <a:r>
              <a:rPr lang="en-GB" sz="1800" dirty="0"/>
              <a:t>Note: The RSs within a RS set may be of different types</a:t>
            </a:r>
            <a:endParaRPr lang="en-US" sz="1800" dirty="0"/>
          </a:p>
          <a:p>
            <a:pPr lvl="3" fontAlgn="auto"/>
            <a:r>
              <a:rPr lang="en-GB" sz="1800" dirty="0"/>
              <a:t>If there are more than one RS per RS set, each of them may be associated with different QCL parameters, e.g. one RS may be associated with spatial QCL while another RS may be associated with other QCL parameters, </a:t>
            </a:r>
            <a:r>
              <a:rPr lang="en-GB" sz="1800" dirty="0" err="1"/>
              <a:t>etc</a:t>
            </a:r>
            <a:endParaRPr lang="en-US" sz="1800" dirty="0"/>
          </a:p>
          <a:p>
            <a:pPr lvl="3" fontAlgn="auto"/>
            <a:r>
              <a:rPr lang="en-GB" sz="1800" dirty="0"/>
              <a:t>Configuration of RS set for each state can be done via higher layer </a:t>
            </a:r>
            <a:r>
              <a:rPr lang="en-GB" sz="1800" dirty="0" err="1"/>
              <a:t>signaling</a:t>
            </a:r>
            <a:endParaRPr lang="en-US" sz="1800" dirty="0"/>
          </a:p>
          <a:p>
            <a:pPr lvl="4" fontAlgn="auto"/>
            <a:r>
              <a:rPr lang="fr-FR" sz="1800" dirty="0"/>
              <a:t>E.g., RRC/RRC + MAC CE</a:t>
            </a:r>
            <a:endParaRPr lang="en-US" sz="1800" dirty="0"/>
          </a:p>
          <a:p>
            <a:pPr lvl="1" fontAlgn="auto"/>
            <a:r>
              <a:rPr lang="en-GB" sz="1800" dirty="0">
                <a:highlight>
                  <a:srgbClr val="FFFF00"/>
                </a:highlight>
              </a:rPr>
              <a:t>FFS the timing when the QCL is applied relative to the time of the QCL indication</a:t>
            </a:r>
            <a:endParaRPr lang="en-US" sz="1800" dirty="0">
              <a:highlight>
                <a:srgbClr val="FFFF00"/>
              </a:highlight>
            </a:endParaRPr>
          </a:p>
        </p:txBody>
      </p:sp>
      <p:sp>
        <p:nvSpPr>
          <p:cNvPr id="3" name="Title 2"/>
          <p:cNvSpPr>
            <a:spLocks noGrp="1"/>
          </p:cNvSpPr>
          <p:nvPr>
            <p:ph type="title"/>
          </p:nvPr>
        </p:nvSpPr>
        <p:spPr/>
        <p:txBody>
          <a:bodyPr/>
          <a:lstStyle/>
          <a:p>
            <a:r>
              <a:rPr lang="en-US" dirty="0"/>
              <a:t>Previous Agreements</a:t>
            </a:r>
          </a:p>
        </p:txBody>
      </p:sp>
    </p:spTree>
    <p:extLst>
      <p:ext uri="{BB962C8B-B14F-4D97-AF65-F5344CB8AC3E}">
        <p14:creationId xmlns:p14="http://schemas.microsoft.com/office/powerpoint/2010/main" val="127668972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524935" y="1615174"/>
            <a:ext cx="11135785" cy="4581345"/>
          </a:xfrm>
        </p:spPr>
        <p:txBody>
          <a:bodyPr>
            <a:normAutofit fontScale="85000" lnSpcReduction="10000"/>
          </a:bodyPr>
          <a:lstStyle/>
          <a:p>
            <a:pPr marL="0" indent="0" hangingPunct="0">
              <a:buNone/>
            </a:pPr>
            <a:r>
              <a:rPr lang="en-GB" b="1" u="sng" dirty="0">
                <a:highlight>
                  <a:srgbClr val="00FF00"/>
                </a:highlight>
              </a:rPr>
              <a:t>Agreement #3:</a:t>
            </a:r>
            <a:endParaRPr lang="en-US" dirty="0">
              <a:highlight>
                <a:srgbClr val="00FF00"/>
              </a:highlight>
            </a:endParaRPr>
          </a:p>
          <a:p>
            <a:pPr lvl="0" fontAlgn="auto"/>
            <a:r>
              <a:rPr lang="en-GB" dirty="0"/>
              <a:t>After entering RRC CONNECTED mode, UE assumes the DM-RS ports of UE-specific PDCCH to be spatially QCL-</a:t>
            </a:r>
            <a:r>
              <a:rPr lang="en-GB" dirty="0" err="1"/>
              <a:t>ed</a:t>
            </a:r>
            <a:r>
              <a:rPr lang="en-GB" dirty="0"/>
              <a:t> with the SS block identified during initial access by default unless indicated otherwise</a:t>
            </a:r>
            <a:endParaRPr lang="en-US" dirty="0"/>
          </a:p>
          <a:p>
            <a:pPr lvl="1" fontAlgn="auto"/>
            <a:r>
              <a:rPr lang="en-GB" dirty="0"/>
              <a:t>Note: The above QCL assumption may or may not be used for MSG2 and MSG4 – for discussion in initial access session</a:t>
            </a:r>
            <a:endParaRPr lang="en-US" dirty="0"/>
          </a:p>
          <a:p>
            <a:pPr lvl="1" fontAlgn="auto"/>
            <a:r>
              <a:rPr lang="en-GB" dirty="0"/>
              <a:t>FFS: Details</a:t>
            </a:r>
            <a:endParaRPr lang="en-US" dirty="0"/>
          </a:p>
          <a:p>
            <a:pPr lvl="1" fontAlgn="auto"/>
            <a:r>
              <a:rPr lang="en-GB" dirty="0">
                <a:highlight>
                  <a:srgbClr val="FFFF00"/>
                </a:highlight>
              </a:rPr>
              <a:t>FFS: Whether or not the default QCL assumption is contained in a default indicator state if supported</a:t>
            </a:r>
            <a:endParaRPr lang="en-US" dirty="0">
              <a:highlight>
                <a:srgbClr val="FFFF00"/>
              </a:highlight>
            </a:endParaRPr>
          </a:p>
          <a:p>
            <a:pPr lvl="2" fontAlgn="auto"/>
            <a:r>
              <a:rPr lang="en-GB" dirty="0"/>
              <a:t>Note: This does not necessarily mean that the PDCCH beam indication is through DCI</a:t>
            </a:r>
            <a:endParaRPr lang="en-US" dirty="0"/>
          </a:p>
          <a:p>
            <a:pPr lvl="0" fontAlgn="auto"/>
            <a:r>
              <a:rPr lang="en-GB" dirty="0"/>
              <a:t>In RRC CONNECTED mode, </a:t>
            </a:r>
            <a:endParaRPr lang="en-US" dirty="0"/>
          </a:p>
          <a:p>
            <a:pPr lvl="1" fontAlgn="auto"/>
            <a:r>
              <a:rPr lang="en-GB" dirty="0"/>
              <a:t>RRC only or RRC+ MAC CE </a:t>
            </a:r>
            <a:r>
              <a:rPr lang="en-GB" dirty="0" err="1"/>
              <a:t>signaling</a:t>
            </a:r>
            <a:r>
              <a:rPr lang="en-GB" dirty="0"/>
              <a:t> is used to indicate QCL relation (at least w.r.t spatial RX parameters) between DMRS port(s) of UE-specific PDCCH and either SS Block or P/SP CSI-RS resource(s)</a:t>
            </a:r>
            <a:endParaRPr lang="en-US" dirty="0"/>
          </a:p>
          <a:p>
            <a:pPr lvl="2" fontAlgn="auto"/>
            <a:r>
              <a:rPr lang="en-GB" dirty="0">
                <a:highlight>
                  <a:srgbClr val="FFFF00"/>
                </a:highlight>
              </a:rPr>
              <a:t>FFS: necessity of DCI signalling</a:t>
            </a:r>
            <a:endParaRPr lang="en-US" dirty="0">
              <a:highlight>
                <a:srgbClr val="FFFF00"/>
              </a:highlight>
            </a:endParaRPr>
          </a:p>
          <a:p>
            <a:pPr lvl="2" fontAlgn="auto"/>
            <a:r>
              <a:rPr lang="en-GB" dirty="0">
                <a:highlight>
                  <a:srgbClr val="FFFF00"/>
                </a:highlight>
              </a:rPr>
              <a:t>FFS: Use of Aperiodic CSI-RS </a:t>
            </a:r>
            <a:endParaRPr lang="en-US" dirty="0">
              <a:highlight>
                <a:srgbClr val="FFFF00"/>
              </a:highlight>
            </a:endParaRPr>
          </a:p>
          <a:p>
            <a:pPr lvl="1" fontAlgn="auto"/>
            <a:r>
              <a:rPr lang="en-GB" dirty="0"/>
              <a:t>FFS: RAN1 to study impact of delay (including determination of Rx beam) and reliability on the beam </a:t>
            </a:r>
            <a:r>
              <a:rPr lang="en-GB" dirty="0" err="1"/>
              <a:t>mgmt</a:t>
            </a:r>
            <a:r>
              <a:rPr lang="en-GB" dirty="0"/>
              <a:t> scenarios aiming to provide input to RAN2 with regard to higher layer protocols</a:t>
            </a:r>
            <a:endParaRPr lang="en-US" dirty="0"/>
          </a:p>
          <a:p>
            <a:pPr marL="0" indent="0" hangingPunct="0">
              <a:buNone/>
            </a:pPr>
            <a:endParaRPr lang="en-US" dirty="0"/>
          </a:p>
        </p:txBody>
      </p:sp>
      <p:sp>
        <p:nvSpPr>
          <p:cNvPr id="3" name="Title 2"/>
          <p:cNvSpPr>
            <a:spLocks noGrp="1"/>
          </p:cNvSpPr>
          <p:nvPr>
            <p:ph type="title"/>
          </p:nvPr>
        </p:nvSpPr>
        <p:spPr/>
        <p:txBody>
          <a:bodyPr/>
          <a:lstStyle/>
          <a:p>
            <a:r>
              <a:rPr lang="en-US" dirty="0"/>
              <a:t>Previous Agreements</a:t>
            </a:r>
          </a:p>
        </p:txBody>
      </p:sp>
    </p:spTree>
    <p:extLst>
      <p:ext uri="{BB962C8B-B14F-4D97-AF65-F5344CB8AC3E}">
        <p14:creationId xmlns:p14="http://schemas.microsoft.com/office/powerpoint/2010/main" val="405308387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524935" y="1615174"/>
            <a:ext cx="11135785" cy="4581345"/>
          </a:xfrm>
        </p:spPr>
        <p:txBody>
          <a:bodyPr>
            <a:normAutofit/>
          </a:bodyPr>
          <a:lstStyle/>
          <a:p>
            <a:pPr marL="0" indent="0">
              <a:buNone/>
            </a:pPr>
            <a:r>
              <a:rPr lang="en-US" sz="2000" b="1" u="sng" dirty="0">
                <a:highlight>
                  <a:srgbClr val="00FF00"/>
                </a:highlight>
              </a:rPr>
              <a:t>Agreement #4:</a:t>
            </a:r>
            <a:endParaRPr lang="en-US" sz="2000" dirty="0">
              <a:highlight>
                <a:srgbClr val="00FF00"/>
              </a:highlight>
            </a:endParaRPr>
          </a:p>
          <a:p>
            <a:pPr lvl="0"/>
            <a:r>
              <a:rPr lang="en-US" sz="2000" dirty="0"/>
              <a:t>Timing between DL assignment and corresponding DL data transmission is indicated by a field in the DCI from a set of values </a:t>
            </a:r>
          </a:p>
          <a:p>
            <a:pPr lvl="1"/>
            <a:r>
              <a:rPr lang="en-US" sz="1800" dirty="0"/>
              <a:t>The set of values is configured by higher layer</a:t>
            </a:r>
          </a:p>
          <a:p>
            <a:pPr lvl="0"/>
            <a:r>
              <a:rPr lang="en-US" sz="2000" dirty="0"/>
              <a:t>Timing between UL assignment and corresponding UL data transmission is indicated by a field in the DCI from a set of values</a:t>
            </a:r>
          </a:p>
          <a:p>
            <a:pPr lvl="1"/>
            <a:r>
              <a:rPr lang="en-US" sz="1800" dirty="0"/>
              <a:t>The set of values is configured by higher layer</a:t>
            </a:r>
          </a:p>
          <a:p>
            <a:pPr lvl="0"/>
            <a:r>
              <a:rPr lang="en-US" sz="2000" dirty="0"/>
              <a:t>Timing between DL data reception and corresponding acknowledgement is indicated by a field in  the DCI from a set of values</a:t>
            </a:r>
          </a:p>
          <a:p>
            <a:pPr lvl="1"/>
            <a:r>
              <a:rPr lang="en-US" sz="1800" dirty="0"/>
              <a:t>The set of values is configured by higher layer</a:t>
            </a:r>
          </a:p>
          <a:p>
            <a:pPr lvl="0"/>
            <a:r>
              <a:rPr lang="en-US" sz="2000" dirty="0"/>
              <a:t>Timing(s) is (are) defined at least for the case where the timing(s) is (are) unknown to the UE</a:t>
            </a:r>
          </a:p>
          <a:p>
            <a:pPr lvl="1"/>
            <a:r>
              <a:rPr lang="en-US" sz="1800" dirty="0"/>
              <a:t>FFS the value for the timing</a:t>
            </a:r>
          </a:p>
        </p:txBody>
      </p:sp>
      <p:sp>
        <p:nvSpPr>
          <p:cNvPr id="3" name="Title 2"/>
          <p:cNvSpPr>
            <a:spLocks noGrp="1"/>
          </p:cNvSpPr>
          <p:nvPr>
            <p:ph type="title"/>
          </p:nvPr>
        </p:nvSpPr>
        <p:spPr/>
        <p:txBody>
          <a:bodyPr/>
          <a:lstStyle/>
          <a:p>
            <a:r>
              <a:rPr lang="en-US" dirty="0"/>
              <a:t>Previous Agreements</a:t>
            </a:r>
          </a:p>
        </p:txBody>
      </p:sp>
    </p:spTree>
    <p:extLst>
      <p:ext uri="{BB962C8B-B14F-4D97-AF65-F5344CB8AC3E}">
        <p14:creationId xmlns:p14="http://schemas.microsoft.com/office/powerpoint/2010/main" val="7627965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529168" y="1800000"/>
            <a:ext cx="11307232" cy="1387700"/>
          </a:xfrm>
        </p:spPr>
        <p:txBody>
          <a:bodyPr/>
          <a:lstStyle/>
          <a:p>
            <a:r>
              <a:rPr lang="en-US" dirty="0"/>
              <a:t>The “N-bit indicator” in Agreements #1,2 has been named</a:t>
            </a:r>
            <a:br>
              <a:rPr lang="en-US" dirty="0"/>
            </a:br>
            <a:r>
              <a:rPr lang="en-US" dirty="0"/>
              <a:t>Transmission Configuration Indicator (TCI) in recently endorsed RRC parameter list in R1-1715337</a:t>
            </a:r>
          </a:p>
          <a:p>
            <a:endParaRPr lang="en-US" dirty="0"/>
          </a:p>
        </p:txBody>
      </p:sp>
      <p:sp>
        <p:nvSpPr>
          <p:cNvPr id="3" name="Title 2"/>
          <p:cNvSpPr>
            <a:spLocks noGrp="1"/>
          </p:cNvSpPr>
          <p:nvPr>
            <p:ph type="title"/>
          </p:nvPr>
        </p:nvSpPr>
        <p:spPr/>
        <p:txBody>
          <a:bodyPr/>
          <a:lstStyle/>
          <a:p>
            <a:r>
              <a:rPr lang="en-US" dirty="0"/>
              <a:t>Previous Agreements</a:t>
            </a:r>
          </a:p>
        </p:txBody>
      </p:sp>
      <p:graphicFrame>
        <p:nvGraphicFramePr>
          <p:cNvPr id="4" name="Table 3"/>
          <p:cNvGraphicFramePr>
            <a:graphicFrameLocks noGrp="1"/>
          </p:cNvGraphicFramePr>
          <p:nvPr>
            <p:extLst>
              <p:ext uri="{D42A27DB-BD31-4B8C-83A1-F6EECF244321}">
                <p14:modId xmlns:p14="http://schemas.microsoft.com/office/powerpoint/2010/main" val="3946727688"/>
              </p:ext>
            </p:extLst>
          </p:nvPr>
        </p:nvGraphicFramePr>
        <p:xfrm>
          <a:off x="524935" y="3187700"/>
          <a:ext cx="11136310" cy="1875599"/>
        </p:xfrm>
        <a:graphic>
          <a:graphicData uri="http://schemas.openxmlformats.org/drawingml/2006/table">
            <a:tbl>
              <a:tblPr>
                <a:tableStyleId>{5C22544A-7EE6-4342-B048-85BDC9FD1C3A}</a:tableStyleId>
              </a:tblPr>
              <a:tblGrid>
                <a:gridCol w="1087353">
                  <a:extLst>
                    <a:ext uri="{9D8B030D-6E8A-4147-A177-3AD203B41FA5}">
                      <a16:colId xmlns:a16="http://schemas.microsoft.com/office/drawing/2014/main" val="3229706876"/>
                    </a:ext>
                  </a:extLst>
                </a:gridCol>
                <a:gridCol w="508612">
                  <a:extLst>
                    <a:ext uri="{9D8B030D-6E8A-4147-A177-3AD203B41FA5}">
                      <a16:colId xmlns:a16="http://schemas.microsoft.com/office/drawing/2014/main" val="3471834334"/>
                    </a:ext>
                  </a:extLst>
                </a:gridCol>
                <a:gridCol w="381000">
                  <a:extLst>
                    <a:ext uri="{9D8B030D-6E8A-4147-A177-3AD203B41FA5}">
                      <a16:colId xmlns:a16="http://schemas.microsoft.com/office/drawing/2014/main" val="63911465"/>
                    </a:ext>
                  </a:extLst>
                </a:gridCol>
                <a:gridCol w="962513">
                  <a:extLst>
                    <a:ext uri="{9D8B030D-6E8A-4147-A177-3AD203B41FA5}">
                      <a16:colId xmlns:a16="http://schemas.microsoft.com/office/drawing/2014/main" val="3080483448"/>
                    </a:ext>
                  </a:extLst>
                </a:gridCol>
                <a:gridCol w="603481">
                  <a:extLst>
                    <a:ext uri="{9D8B030D-6E8A-4147-A177-3AD203B41FA5}">
                      <a16:colId xmlns:a16="http://schemas.microsoft.com/office/drawing/2014/main" val="3662942645"/>
                    </a:ext>
                  </a:extLst>
                </a:gridCol>
                <a:gridCol w="1065606">
                  <a:extLst>
                    <a:ext uri="{9D8B030D-6E8A-4147-A177-3AD203B41FA5}">
                      <a16:colId xmlns:a16="http://schemas.microsoft.com/office/drawing/2014/main" val="2129130503"/>
                    </a:ext>
                  </a:extLst>
                </a:gridCol>
                <a:gridCol w="1623781">
                  <a:extLst>
                    <a:ext uri="{9D8B030D-6E8A-4147-A177-3AD203B41FA5}">
                      <a16:colId xmlns:a16="http://schemas.microsoft.com/office/drawing/2014/main" val="2567262285"/>
                    </a:ext>
                  </a:extLst>
                </a:gridCol>
                <a:gridCol w="804642">
                  <a:extLst>
                    <a:ext uri="{9D8B030D-6E8A-4147-A177-3AD203B41FA5}">
                      <a16:colId xmlns:a16="http://schemas.microsoft.com/office/drawing/2014/main" val="2404135702"/>
                    </a:ext>
                  </a:extLst>
                </a:gridCol>
                <a:gridCol w="337477">
                  <a:extLst>
                    <a:ext uri="{9D8B030D-6E8A-4147-A177-3AD203B41FA5}">
                      <a16:colId xmlns:a16="http://schemas.microsoft.com/office/drawing/2014/main" val="2183672488"/>
                    </a:ext>
                  </a:extLst>
                </a:gridCol>
                <a:gridCol w="586774">
                  <a:extLst>
                    <a:ext uri="{9D8B030D-6E8A-4147-A177-3AD203B41FA5}">
                      <a16:colId xmlns:a16="http://schemas.microsoft.com/office/drawing/2014/main" val="1159270845"/>
                    </a:ext>
                  </a:extLst>
                </a:gridCol>
                <a:gridCol w="518126">
                  <a:extLst>
                    <a:ext uri="{9D8B030D-6E8A-4147-A177-3AD203B41FA5}">
                      <a16:colId xmlns:a16="http://schemas.microsoft.com/office/drawing/2014/main" val="2603979005"/>
                    </a:ext>
                  </a:extLst>
                </a:gridCol>
                <a:gridCol w="1961039">
                  <a:extLst>
                    <a:ext uri="{9D8B030D-6E8A-4147-A177-3AD203B41FA5}">
                      <a16:colId xmlns:a16="http://schemas.microsoft.com/office/drawing/2014/main" val="2499823103"/>
                    </a:ext>
                  </a:extLst>
                </a:gridCol>
                <a:gridCol w="695906">
                  <a:extLst>
                    <a:ext uri="{9D8B030D-6E8A-4147-A177-3AD203B41FA5}">
                      <a16:colId xmlns:a16="http://schemas.microsoft.com/office/drawing/2014/main" val="1823893074"/>
                    </a:ext>
                  </a:extLst>
                </a:gridCol>
              </a:tblGrid>
              <a:tr h="408090">
                <a:tc>
                  <a:txBody>
                    <a:bodyPr/>
                    <a:lstStyle/>
                    <a:p>
                      <a:pPr algn="ctr" fontAlgn="ctr"/>
                      <a:r>
                        <a:rPr lang="en-US" sz="1100" u="none" strike="noStrike" dirty="0">
                          <a:effectLst/>
                        </a:rPr>
                        <a:t>PDSCH</a:t>
                      </a:r>
                      <a:endParaRPr lang="en-US" sz="1100" b="0" i="0" u="none" strike="noStrike" dirty="0">
                        <a:solidFill>
                          <a:srgbClr val="FF0000"/>
                        </a:solidFill>
                        <a:effectLst/>
                        <a:latin typeface="Arial" panose="020B0604020202020204" pitchFamily="34" charset="0"/>
                      </a:endParaRPr>
                    </a:p>
                  </a:txBody>
                  <a:tcPr marL="5441" marR="5441" marT="5441" marB="26118" anchor="ctr"/>
                </a:tc>
                <a:tc>
                  <a:txBody>
                    <a:bodyPr/>
                    <a:lstStyle/>
                    <a:p>
                      <a:pPr algn="ctr" fontAlgn="ctr"/>
                      <a:r>
                        <a:rPr lang="en-US" sz="1100" u="none" strike="noStrike">
                          <a:effectLst/>
                        </a:rPr>
                        <a:t>38.214</a:t>
                      </a:r>
                      <a:endParaRPr lang="en-US" sz="1100" b="0" i="0" u="none" strike="noStrike">
                        <a:solidFill>
                          <a:srgbClr val="FF0000"/>
                        </a:solidFill>
                        <a:effectLst/>
                        <a:latin typeface="Arial" panose="020B0604020202020204" pitchFamily="34" charset="0"/>
                      </a:endParaRPr>
                    </a:p>
                  </a:txBody>
                  <a:tcPr marL="5441" marR="5441" marT="5441" marB="26118" anchor="ctr"/>
                </a:tc>
                <a:tc>
                  <a:txBody>
                    <a:bodyPr/>
                    <a:lstStyle/>
                    <a:p>
                      <a:pPr algn="ctr" fontAlgn="ctr"/>
                      <a:r>
                        <a:rPr lang="en-US" sz="1100" u="none" strike="noStrike">
                          <a:effectLst/>
                        </a:rPr>
                        <a:t>5.1.4</a:t>
                      </a:r>
                      <a:endParaRPr lang="en-US" sz="1100" b="0" i="0" u="none" strike="noStrike">
                        <a:solidFill>
                          <a:srgbClr val="FF0000"/>
                        </a:solidFill>
                        <a:effectLst/>
                        <a:latin typeface="Arial" panose="020B0604020202020204" pitchFamily="34" charset="0"/>
                      </a:endParaRPr>
                    </a:p>
                  </a:txBody>
                  <a:tcPr marL="5441" marR="5441" marT="5441" marB="26118" anchor="ctr"/>
                </a:tc>
                <a:tc>
                  <a:txBody>
                    <a:bodyPr/>
                    <a:lstStyle/>
                    <a:p>
                      <a:pPr algn="ctr" fontAlgn="ctr"/>
                      <a:r>
                        <a:rPr lang="en-US" sz="1100" u="none" strike="noStrike" dirty="0">
                          <a:effectLst/>
                        </a:rPr>
                        <a:t>TCI-States</a:t>
                      </a:r>
                      <a:endParaRPr lang="en-US" sz="1100" b="0" i="0" u="none" strike="noStrike" dirty="0">
                        <a:solidFill>
                          <a:srgbClr val="FF0000"/>
                        </a:solidFill>
                        <a:effectLst/>
                        <a:latin typeface="Arial" panose="020B0604020202020204" pitchFamily="34" charset="0"/>
                      </a:endParaRPr>
                    </a:p>
                  </a:txBody>
                  <a:tcPr marL="5441" marR="5441" marT="5441" marB="26118" anchor="ctr"/>
                </a:tc>
                <a:tc>
                  <a:txBody>
                    <a:bodyPr/>
                    <a:lstStyle/>
                    <a:p>
                      <a:pPr algn="ctr" fontAlgn="ctr"/>
                      <a:r>
                        <a:rPr lang="en-US" sz="1100" u="none" strike="noStrike">
                          <a:effectLst/>
                        </a:rPr>
                        <a:t>New</a:t>
                      </a:r>
                      <a:endParaRPr lang="en-US" sz="1100" b="0" i="0" u="none" strike="noStrike">
                        <a:solidFill>
                          <a:srgbClr val="FF0000"/>
                        </a:solidFill>
                        <a:effectLst/>
                        <a:latin typeface="Arial" panose="020B0604020202020204" pitchFamily="34" charset="0"/>
                      </a:endParaRPr>
                    </a:p>
                  </a:txBody>
                  <a:tcPr marL="5441" marR="5441" marT="5441" marB="26118" anchor="ctr"/>
                </a:tc>
                <a:tc>
                  <a:txBody>
                    <a:bodyPr/>
                    <a:lstStyle/>
                    <a:p>
                      <a:pPr algn="ctr" fontAlgn="ctr"/>
                      <a:r>
                        <a:rPr lang="en-US" sz="1100" u="none" strike="noStrike">
                          <a:effectLst/>
                        </a:rPr>
                        <a:t>TCI-States</a:t>
                      </a:r>
                      <a:endParaRPr lang="en-US" sz="1100" b="0" i="0" u="none" strike="noStrike">
                        <a:solidFill>
                          <a:srgbClr val="FF0000"/>
                        </a:solidFill>
                        <a:effectLst/>
                        <a:latin typeface="Arial" panose="020B0604020202020204" pitchFamily="34" charset="0"/>
                      </a:endParaRPr>
                    </a:p>
                  </a:txBody>
                  <a:tcPr marL="5441" marR="5441" marT="5441" marB="26118" anchor="ctr"/>
                </a:tc>
                <a:tc>
                  <a:txBody>
                    <a:bodyPr/>
                    <a:lstStyle/>
                    <a:p>
                      <a:pPr algn="l" fontAlgn="ctr"/>
                      <a:r>
                        <a:rPr lang="en-US" sz="1100" u="none" strike="noStrike">
                          <a:effectLst/>
                        </a:rPr>
                        <a:t>Contains Transmission Configuration Indicator (TCI) states for dynamically indicating (over DCI) a transmission configuration which includes QCL relationships between one or two RS sets and one or two DMRS port groups, respectively</a:t>
                      </a:r>
                      <a:endParaRPr lang="en-US" sz="1100" b="0" i="0" u="none" strike="noStrike">
                        <a:solidFill>
                          <a:srgbClr val="FF0000"/>
                        </a:solidFill>
                        <a:effectLst/>
                        <a:latin typeface="Arial" panose="020B0604020202020204" pitchFamily="34" charset="0"/>
                      </a:endParaRPr>
                    </a:p>
                  </a:txBody>
                  <a:tcPr marL="5441" marR="5441" marT="5441" marB="26118" anchor="ctr"/>
                </a:tc>
                <a:tc>
                  <a:txBody>
                    <a:bodyPr/>
                    <a:lstStyle/>
                    <a:p>
                      <a:pPr algn="ctr" fontAlgn="ctr"/>
                      <a:endParaRPr lang="en-US" sz="1100" b="0" i="0" u="none" strike="noStrike">
                        <a:effectLst/>
                        <a:latin typeface="Arial" panose="020B0604020202020204" pitchFamily="34" charset="0"/>
                      </a:endParaRPr>
                    </a:p>
                  </a:txBody>
                  <a:tcPr marL="5441" marR="5441" marT="5441" marB="26118" anchor="ctr"/>
                </a:tc>
                <a:tc>
                  <a:txBody>
                    <a:bodyPr/>
                    <a:lstStyle/>
                    <a:p>
                      <a:pPr algn="ctr" fontAlgn="ctr"/>
                      <a:endParaRPr lang="en-US" sz="1100" b="0" i="0" u="none" strike="noStrike">
                        <a:effectLst/>
                        <a:latin typeface="Arial" panose="020B0604020202020204" pitchFamily="34" charset="0"/>
                      </a:endParaRPr>
                    </a:p>
                  </a:txBody>
                  <a:tcPr marL="5441" marR="5441" marT="5441" marB="26118" anchor="ctr"/>
                </a:tc>
                <a:tc>
                  <a:txBody>
                    <a:bodyPr/>
                    <a:lstStyle/>
                    <a:p>
                      <a:pPr algn="ctr" fontAlgn="ctr"/>
                      <a:r>
                        <a:rPr lang="en-US" sz="1100" u="none" strike="noStrike">
                          <a:effectLst/>
                        </a:rPr>
                        <a:t>UE specific</a:t>
                      </a:r>
                      <a:endParaRPr lang="en-US" sz="1100" b="0" i="0" u="none" strike="noStrike">
                        <a:solidFill>
                          <a:srgbClr val="FF0000"/>
                        </a:solidFill>
                        <a:effectLst/>
                        <a:latin typeface="Arial" panose="020B0604020202020204" pitchFamily="34" charset="0"/>
                      </a:endParaRPr>
                    </a:p>
                  </a:txBody>
                  <a:tcPr marL="5441" marR="5441" marT="5441" marB="26118" anchor="ctr"/>
                </a:tc>
                <a:tc>
                  <a:txBody>
                    <a:bodyPr/>
                    <a:lstStyle/>
                    <a:p>
                      <a:pPr algn="ctr" fontAlgn="ctr"/>
                      <a:r>
                        <a:rPr lang="en-US" sz="1100" u="none" strike="noStrike">
                          <a:effectLst/>
                        </a:rPr>
                        <a:t>38.331</a:t>
                      </a:r>
                      <a:endParaRPr lang="en-US" sz="1100" b="0" i="0" u="none" strike="noStrike">
                        <a:solidFill>
                          <a:srgbClr val="FF0000"/>
                        </a:solidFill>
                        <a:effectLst/>
                        <a:latin typeface="Arial" panose="020B0604020202020204" pitchFamily="34" charset="0"/>
                      </a:endParaRPr>
                    </a:p>
                  </a:txBody>
                  <a:tcPr marL="5441" marR="5441" marT="5441" marB="26118" anchor="ctr"/>
                </a:tc>
                <a:tc>
                  <a:txBody>
                    <a:bodyPr/>
                    <a:lstStyle/>
                    <a:p>
                      <a:pPr algn="ctr" fontAlgn="ctr"/>
                      <a:endParaRPr lang="en-US" sz="1100" b="0" i="0" u="none" strike="noStrike">
                        <a:effectLst/>
                        <a:latin typeface="Arial" panose="020B0604020202020204" pitchFamily="34" charset="0"/>
                      </a:endParaRPr>
                    </a:p>
                  </a:txBody>
                  <a:tcPr marL="5441" marR="5441" marT="5441" marB="26118" anchor="ctr"/>
                </a:tc>
                <a:tc>
                  <a:txBody>
                    <a:bodyPr/>
                    <a:lstStyle/>
                    <a:p>
                      <a:pPr algn="ctr" fontAlgn="ctr"/>
                      <a:r>
                        <a:rPr lang="en-US" sz="1100" u="none" strike="noStrike" dirty="0">
                          <a:effectLst/>
                        </a:rPr>
                        <a:t>Y</a:t>
                      </a:r>
                      <a:endParaRPr lang="en-US" sz="1100" b="0" i="0" u="none" strike="noStrike" dirty="0">
                        <a:solidFill>
                          <a:srgbClr val="FF0000"/>
                        </a:solidFill>
                        <a:effectLst/>
                        <a:latin typeface="Arial" panose="020B0604020202020204" pitchFamily="34" charset="0"/>
                      </a:endParaRPr>
                    </a:p>
                  </a:txBody>
                  <a:tcPr marL="5441" marR="5441" marT="5441" marB="26118" anchor="ctr"/>
                </a:tc>
                <a:extLst>
                  <a:ext uri="{0D108BD9-81ED-4DB2-BD59-A6C34878D82A}">
                    <a16:rowId xmlns:a16="http://schemas.microsoft.com/office/drawing/2014/main" val="55550570"/>
                  </a:ext>
                </a:extLst>
              </a:tr>
            </a:tbl>
          </a:graphicData>
        </a:graphic>
      </p:graphicFrame>
    </p:spTree>
    <p:extLst>
      <p:ext uri="{BB962C8B-B14F-4D97-AF65-F5344CB8AC3E}">
        <p14:creationId xmlns:p14="http://schemas.microsoft.com/office/powerpoint/2010/main" val="370653150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524935" y="1130300"/>
            <a:ext cx="11135785" cy="5334000"/>
          </a:xfrm>
        </p:spPr>
        <p:txBody>
          <a:bodyPr/>
          <a:lstStyle/>
          <a:p>
            <a:pPr marL="0" indent="0">
              <a:buNone/>
            </a:pPr>
            <a:r>
              <a:rPr lang="en-US" sz="1800" b="1" u="sng" dirty="0">
                <a:highlight>
                  <a:srgbClr val="00FF00"/>
                </a:highlight>
              </a:rPr>
              <a:t>Agreement from RAN #77 (RP-172108):</a:t>
            </a:r>
          </a:p>
          <a:p>
            <a:pPr lvl="1"/>
            <a:r>
              <a:rPr lang="en-US" sz="1800" b="1" dirty="0"/>
              <a:t>Aiming December 2017 completion:</a:t>
            </a:r>
            <a:endParaRPr lang="en-US" sz="2800" dirty="0"/>
          </a:p>
          <a:p>
            <a:pPr lvl="2"/>
            <a:r>
              <a:rPr lang="en-US" sz="1800" dirty="0"/>
              <a:t>Framework for beam management</a:t>
            </a:r>
            <a:endParaRPr lang="en-US" sz="2800" dirty="0"/>
          </a:p>
          <a:p>
            <a:pPr lvl="3"/>
            <a:r>
              <a:rPr lang="fi-FI" sz="1800" dirty="0"/>
              <a:t>Beam measurement</a:t>
            </a:r>
            <a:endParaRPr lang="en-US" sz="2800" dirty="0"/>
          </a:p>
          <a:p>
            <a:pPr lvl="3"/>
            <a:r>
              <a:rPr lang="fi-FI" sz="1800" dirty="0"/>
              <a:t>Beam failure recovery</a:t>
            </a:r>
            <a:endParaRPr lang="en-US" sz="2800" dirty="0"/>
          </a:p>
          <a:p>
            <a:pPr lvl="3"/>
            <a:r>
              <a:rPr lang="fi-FI" sz="1800" dirty="0"/>
              <a:t>Beam reporting</a:t>
            </a:r>
            <a:endParaRPr lang="en-US" sz="2800" dirty="0"/>
          </a:p>
          <a:p>
            <a:pPr lvl="3"/>
            <a:r>
              <a:rPr lang="fi-FI" sz="1800" dirty="0">
                <a:highlight>
                  <a:srgbClr val="FFFF00"/>
                </a:highlight>
              </a:rPr>
              <a:t>Beam indication</a:t>
            </a:r>
            <a:endParaRPr lang="en-US" sz="2800" dirty="0">
              <a:highlight>
                <a:srgbClr val="FFFF00"/>
              </a:highlight>
            </a:endParaRPr>
          </a:p>
          <a:p>
            <a:pPr lvl="1"/>
            <a:r>
              <a:rPr lang="en-US" sz="1800" b="1" dirty="0"/>
              <a:t>Aiming completion beyond December 2017, exact completion target (June/2018 or other) to be re-discussed at RAN#78 on a case-by-case basis:</a:t>
            </a:r>
            <a:endParaRPr lang="en-US" sz="2800" dirty="0"/>
          </a:p>
          <a:p>
            <a:pPr lvl="2"/>
            <a:r>
              <a:rPr lang="en-US" sz="1800" dirty="0">
                <a:highlight>
                  <a:srgbClr val="FFFF00"/>
                </a:highlight>
              </a:rPr>
              <a:t>Multiple TRP/panel/beam transmission/reception at </a:t>
            </a:r>
            <a:r>
              <a:rPr lang="en-US" sz="1800" dirty="0" err="1">
                <a:highlight>
                  <a:srgbClr val="FFFF00"/>
                </a:highlight>
              </a:rPr>
              <a:t>gNB</a:t>
            </a:r>
            <a:r>
              <a:rPr lang="en-US" sz="1800" dirty="0">
                <a:highlight>
                  <a:srgbClr val="FFFF00"/>
                </a:highlight>
              </a:rPr>
              <a:t> for PDSCH/PUSCH</a:t>
            </a:r>
            <a:endParaRPr lang="en-US" sz="2800" dirty="0">
              <a:highlight>
                <a:srgbClr val="FFFF00"/>
              </a:highlight>
            </a:endParaRPr>
          </a:p>
          <a:p>
            <a:endParaRPr lang="en-US" dirty="0"/>
          </a:p>
          <a:p>
            <a:r>
              <a:rPr lang="en-US" sz="2000" dirty="0"/>
              <a:t>Interpretation is that beam indication requires completion; however, </a:t>
            </a:r>
            <a:r>
              <a:rPr lang="en-US" sz="2000" u="sng" dirty="0"/>
              <a:t>simultaneous</a:t>
            </a:r>
            <a:r>
              <a:rPr lang="en-US" sz="2000" dirty="0"/>
              <a:t> transmission of multiple beams from the </a:t>
            </a:r>
            <a:r>
              <a:rPr lang="en-US" sz="2000" dirty="0" err="1"/>
              <a:t>gNB</a:t>
            </a:r>
            <a:r>
              <a:rPr lang="en-US" sz="2000" dirty="0"/>
              <a:t> is out-of-scope until after December 2017</a:t>
            </a:r>
          </a:p>
          <a:p>
            <a:pPr lvl="1"/>
            <a:r>
              <a:rPr lang="en-US" sz="1800" dirty="0"/>
              <a:t>This precludes specifying more than one DMRS port group and more than one RS Set per TCI state</a:t>
            </a:r>
          </a:p>
          <a:p>
            <a:pPr lvl="1"/>
            <a:r>
              <a:rPr lang="en-US" sz="1800" dirty="0"/>
              <a:t>It also precludes inclusion of multiple DL RS IDs (e.g., CRIs) within the RS Set as this would imply simultaneous multi-beam transmission</a:t>
            </a:r>
          </a:p>
        </p:txBody>
      </p:sp>
      <p:sp>
        <p:nvSpPr>
          <p:cNvPr id="3" name="Title 2"/>
          <p:cNvSpPr>
            <a:spLocks noGrp="1"/>
          </p:cNvSpPr>
          <p:nvPr>
            <p:ph type="title"/>
          </p:nvPr>
        </p:nvSpPr>
        <p:spPr/>
        <p:txBody>
          <a:bodyPr/>
          <a:lstStyle/>
          <a:p>
            <a:r>
              <a:rPr lang="en-US" dirty="0"/>
              <a:t>Previous Agreements</a:t>
            </a:r>
          </a:p>
        </p:txBody>
      </p:sp>
    </p:spTree>
    <p:extLst>
      <p:ext uri="{BB962C8B-B14F-4D97-AF65-F5344CB8AC3E}">
        <p14:creationId xmlns:p14="http://schemas.microsoft.com/office/powerpoint/2010/main" val="174459377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524935" y="1092202"/>
            <a:ext cx="11135785" cy="5346698"/>
          </a:xfrm>
        </p:spPr>
        <p:txBody>
          <a:bodyPr/>
          <a:lstStyle/>
          <a:p>
            <a:pPr lvl="0"/>
            <a:r>
              <a:rPr lang="en-GB" sz="1600" dirty="0"/>
              <a:t>A UE is RRC configured with a list of up to M candidate Transmission Configuration Indication (TCI) states at least for the purposes of QCL indication for PDSCH and PDCCH</a:t>
            </a:r>
          </a:p>
          <a:p>
            <a:pPr lvl="1"/>
            <a:r>
              <a:rPr lang="en-GB" sz="1400" dirty="0"/>
              <a:t>If M = 2</a:t>
            </a:r>
            <a:r>
              <a:rPr lang="en-GB" sz="1400" baseline="30000" dirty="0"/>
              <a:t>N</a:t>
            </a:r>
            <a:r>
              <a:rPr lang="en-GB" sz="1400" dirty="0"/>
              <a:t> is FFS, where N is the size of the TCI field in DCI for PDSCH QCL indication</a:t>
            </a:r>
          </a:p>
          <a:p>
            <a:pPr lvl="1"/>
            <a:r>
              <a:rPr lang="en-GB" sz="1400" dirty="0"/>
              <a:t>The value of N is FFS, but is at most [3] bits</a:t>
            </a:r>
          </a:p>
          <a:p>
            <a:pPr lvl="1"/>
            <a:r>
              <a:rPr lang="en-GB" sz="1400" dirty="0"/>
              <a:t>FFS: Mapping between the candidate states to the states described by the TCI field in DCI used for PDSCH QCL indication</a:t>
            </a:r>
            <a:endParaRPr lang="en-GB" sz="1600" dirty="0"/>
          </a:p>
          <a:p>
            <a:r>
              <a:rPr lang="en-GB" sz="1600" dirty="0"/>
              <a:t>Each TCI state can be configured with one RS Set, as per previous agreement</a:t>
            </a:r>
          </a:p>
          <a:p>
            <a:r>
              <a:rPr lang="en-GB" sz="1600" dirty="0"/>
              <a:t>Each ID of a DL RS in an RS Set used at least for the purpose of spatial QCL can refer to any one of the following DL RS types</a:t>
            </a:r>
          </a:p>
          <a:p>
            <a:pPr lvl="1"/>
            <a:r>
              <a:rPr lang="en-GB" sz="1400" dirty="0"/>
              <a:t>SSB</a:t>
            </a:r>
            <a:endParaRPr lang="en-US" sz="1400" dirty="0"/>
          </a:p>
          <a:p>
            <a:pPr lvl="1"/>
            <a:r>
              <a:rPr lang="en-GB" sz="1400" dirty="0"/>
              <a:t>Periodic CSI-RS</a:t>
            </a:r>
            <a:endParaRPr lang="en-US" sz="1400" dirty="0"/>
          </a:p>
          <a:p>
            <a:pPr lvl="1"/>
            <a:r>
              <a:rPr lang="en-GB" sz="1400" dirty="0"/>
              <a:t>Aperiodic CSI-RS</a:t>
            </a:r>
          </a:p>
          <a:p>
            <a:pPr lvl="1"/>
            <a:r>
              <a:rPr lang="en-GB" sz="1400" dirty="0"/>
              <a:t>Semi-persistent CSI-RS</a:t>
            </a:r>
          </a:p>
          <a:p>
            <a:pPr lvl="1"/>
            <a:r>
              <a:rPr lang="en-GB" sz="1400" dirty="0"/>
              <a:t>FFS: Other DL RS(s) (e.g., TRS, PTRS) in an RS Set depending on the outcome of discussions in the QCL agenda item.</a:t>
            </a:r>
          </a:p>
          <a:p>
            <a:r>
              <a:rPr lang="en-GB" sz="1600" dirty="0"/>
              <a:t>FFS: Whether or not a TCI state includes other parameters(s), e.g., for PDSCH rate matching purposes</a:t>
            </a:r>
          </a:p>
          <a:p>
            <a:r>
              <a:rPr lang="en-GB" sz="1600" dirty="0"/>
              <a:t>FFS: Mechanisms to initialize/update the ID of a DL RS in the RS Set used for spatial QCL purposes</a:t>
            </a:r>
          </a:p>
          <a:p>
            <a:pPr lvl="1"/>
            <a:r>
              <a:rPr lang="en-GB" sz="1400" dirty="0"/>
              <a:t>At least the following two mechanisms are FFS: (1) explicit signalling to the UE of the DL RS ID and corresponding TCI state (2) implicit association of the DL RS ID to a TCI state based on measurements by the UE.</a:t>
            </a:r>
          </a:p>
          <a:p>
            <a:pPr lvl="1"/>
            <a:r>
              <a:rPr lang="en-GB" sz="1400" dirty="0"/>
              <a:t>The mechanisms used for different RS types are FFS</a:t>
            </a:r>
          </a:p>
          <a:p>
            <a:r>
              <a:rPr lang="en-GB" sz="1600" dirty="0"/>
              <a:t>Note: More details on specification of </a:t>
            </a:r>
            <a:r>
              <a:rPr lang="en-US" sz="1600" dirty="0"/>
              <a:t>more than one DMRS port group and more than one RS Set per TCI state is to be completed after the December release.</a:t>
            </a:r>
            <a:endParaRPr lang="en-GB" sz="1600" dirty="0"/>
          </a:p>
        </p:txBody>
      </p:sp>
      <p:sp>
        <p:nvSpPr>
          <p:cNvPr id="4" name="Title 3"/>
          <p:cNvSpPr>
            <a:spLocks noGrp="1"/>
          </p:cNvSpPr>
          <p:nvPr>
            <p:ph type="title"/>
          </p:nvPr>
        </p:nvSpPr>
        <p:spPr>
          <a:xfrm>
            <a:off x="524935" y="239715"/>
            <a:ext cx="9992784" cy="623886"/>
          </a:xfrm>
        </p:spPr>
        <p:txBody>
          <a:bodyPr/>
          <a:lstStyle/>
          <a:p>
            <a:r>
              <a:rPr lang="en-US" dirty="0"/>
              <a:t>Proposal</a:t>
            </a:r>
          </a:p>
        </p:txBody>
      </p:sp>
    </p:spTree>
    <p:extLst>
      <p:ext uri="{BB962C8B-B14F-4D97-AF65-F5344CB8AC3E}">
        <p14:creationId xmlns:p14="http://schemas.microsoft.com/office/powerpoint/2010/main" val="375684549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524935" y="1007585"/>
            <a:ext cx="11336865" cy="5469415"/>
          </a:xfrm>
        </p:spPr>
        <p:txBody>
          <a:bodyPr/>
          <a:lstStyle/>
          <a:p>
            <a:r>
              <a:rPr lang="en-GB" sz="1600" b="1" dirty="0"/>
              <a:t>For QCL indication for PDCCH</a:t>
            </a:r>
            <a:r>
              <a:rPr lang="en-GB" sz="1600" dirty="0"/>
              <a:t>:</a:t>
            </a:r>
          </a:p>
          <a:p>
            <a:pPr lvl="1"/>
            <a:r>
              <a:rPr lang="en-US" sz="1600" dirty="0"/>
              <a:t>The QCL configuration/indication for PDCCH contains information which provides a reference to a TCI state</a:t>
            </a:r>
          </a:p>
          <a:p>
            <a:pPr lvl="1"/>
            <a:r>
              <a:rPr lang="en-US" sz="1600" dirty="0"/>
              <a:t>As input to control channel agenda item, at least the following alternatives for providing the reference to a TCI state should be further discussed</a:t>
            </a:r>
          </a:p>
          <a:p>
            <a:pPr lvl="2"/>
            <a:r>
              <a:rPr lang="en-US" sz="1400" dirty="0"/>
              <a:t>Alt 1: The QCL configuration/indication is on a per CORESET basis</a:t>
            </a:r>
          </a:p>
          <a:p>
            <a:pPr lvl="2"/>
            <a:r>
              <a:rPr lang="en-US" sz="1400" dirty="0"/>
              <a:t>Alt-2: The QCL configuration/indication is on a per search space basis</a:t>
            </a:r>
          </a:p>
          <a:p>
            <a:pPr lvl="2"/>
            <a:r>
              <a:rPr lang="en-US" sz="1400" dirty="0"/>
              <a:t>Alt-3: The QCL configuration/indication in on a per PDCCH candidate basis</a:t>
            </a:r>
          </a:p>
          <a:p>
            <a:endParaRPr lang="en-US" sz="1600" b="1" dirty="0"/>
          </a:p>
          <a:p>
            <a:r>
              <a:rPr lang="en-US" sz="1600" b="1" dirty="0"/>
              <a:t>For QCL indication for PDSCH</a:t>
            </a:r>
            <a:r>
              <a:rPr lang="en-US" sz="1600" dirty="0"/>
              <a:t>:</a:t>
            </a:r>
          </a:p>
          <a:p>
            <a:pPr lvl="1"/>
            <a:r>
              <a:rPr lang="en-GB" sz="1600" dirty="0"/>
              <a:t>When TCI states are used for QCL indication, the UE receives an N-bit TCI field in DCI</a:t>
            </a:r>
          </a:p>
          <a:p>
            <a:pPr lvl="2"/>
            <a:r>
              <a:rPr lang="en-GB" sz="1400" dirty="0"/>
              <a:t>The UE assumes that the PDSCH DMRS is QCL with the DL RS(s) in the RS Set corresponding to the </a:t>
            </a:r>
            <a:r>
              <a:rPr lang="en-GB" sz="1400" dirty="0" err="1"/>
              <a:t>signaled</a:t>
            </a:r>
            <a:r>
              <a:rPr lang="en-GB" sz="1400" dirty="0"/>
              <a:t> TCI state</a:t>
            </a:r>
          </a:p>
          <a:p>
            <a:pPr lvl="1"/>
            <a:r>
              <a:rPr lang="en-GB" sz="1600" dirty="0"/>
              <a:t>When TCI states are not used for QCL indication, whether or not the TCI field is present in DCI is FFS</a:t>
            </a:r>
          </a:p>
          <a:p>
            <a:pPr lvl="1"/>
            <a:r>
              <a:rPr lang="en-GB" sz="1600" dirty="0"/>
              <a:t>FFS: Whether or not the TCI field is in the same DCI as that containing the PDSCH scheduling assignment</a:t>
            </a:r>
          </a:p>
          <a:p>
            <a:endParaRPr lang="en-GB" sz="1600" dirty="0"/>
          </a:p>
          <a:p>
            <a:r>
              <a:rPr lang="en-GB" sz="1600" dirty="0"/>
              <a:t>FFS: Timing between when the UE receives a QCL configuration/indication and the first time that the QCL assumption may be applied for demodulation of PDSCH or PDCCH</a:t>
            </a:r>
          </a:p>
          <a:p>
            <a:pPr marL="0" indent="0">
              <a:buNone/>
            </a:pPr>
            <a:endParaRPr lang="en-GB" sz="2000" dirty="0"/>
          </a:p>
        </p:txBody>
      </p:sp>
      <p:sp>
        <p:nvSpPr>
          <p:cNvPr id="9" name="Title 3"/>
          <p:cNvSpPr>
            <a:spLocks noGrp="1"/>
          </p:cNvSpPr>
          <p:nvPr>
            <p:ph type="title"/>
          </p:nvPr>
        </p:nvSpPr>
        <p:spPr>
          <a:xfrm>
            <a:off x="524935" y="239715"/>
            <a:ext cx="9992784" cy="623886"/>
          </a:xfrm>
        </p:spPr>
        <p:txBody>
          <a:bodyPr/>
          <a:lstStyle/>
          <a:p>
            <a:r>
              <a:rPr lang="en-US" dirty="0"/>
              <a:t>Proposal</a:t>
            </a:r>
          </a:p>
        </p:txBody>
      </p:sp>
    </p:spTree>
    <p:extLst>
      <p:ext uri="{BB962C8B-B14F-4D97-AF65-F5344CB8AC3E}">
        <p14:creationId xmlns:p14="http://schemas.microsoft.com/office/powerpoint/2010/main" val="2976445375"/>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YPE" val="TitlePage"/>
</p:tagLst>
</file>

<file path=ppt/theme/theme1.xml><?xml version="1.0" encoding="utf-8"?>
<a:theme xmlns:a="http://schemas.openxmlformats.org/drawingml/2006/main" name="PresentationTemplate2011">
  <a:themeElements>
    <a:clrScheme name="Landscape2009 1">
      <a:dk1>
        <a:srgbClr val="58585A"/>
      </a:dk1>
      <a:lt1>
        <a:srgbClr val="FFFFFF"/>
      </a:lt1>
      <a:dk2>
        <a:srgbClr val="00285E"/>
      </a:dk2>
      <a:lt2>
        <a:srgbClr val="B1B3B4"/>
      </a:lt2>
      <a:accent1>
        <a:srgbClr val="89BA17"/>
      </a:accent1>
      <a:accent2>
        <a:srgbClr val="F08A00"/>
      </a:accent2>
      <a:accent3>
        <a:srgbClr val="FFFFFF"/>
      </a:accent3>
      <a:accent4>
        <a:srgbClr val="4A4A4C"/>
      </a:accent4>
      <a:accent5>
        <a:srgbClr val="C4D9AB"/>
      </a:accent5>
      <a:accent6>
        <a:srgbClr val="D97D00"/>
      </a:accent6>
      <a:hlink>
        <a:srgbClr val="00A9D4"/>
      </a:hlink>
      <a:folHlink>
        <a:srgbClr val="00625F"/>
      </a:folHlink>
    </a:clrScheme>
    <a:fontScheme name="Landscape2009">
      <a:majorFont>
        <a:latin typeface="Ericsson Capital TT"/>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none" lIns="72000" tIns="45720" rIns="72000" bIns="45720" numCol="1" anchor="t" anchorCtr="0" compatLnSpc="1">
        <a:prstTxWarp prst="textNoShape">
          <a:avLst/>
        </a:prstTxWarp>
      </a:bodyPr>
      <a:lstStyle>
        <a:defPPr marL="0" marR="0" indent="0" algn="l" defTabSz="914400" rtl="0" eaLnBrk="1" fontAlgn="base" latinLnBrk="0" hangingPunct="1">
          <a:lnSpc>
            <a:spcPct val="100000"/>
          </a:lnSpc>
          <a:spcBef>
            <a:spcPct val="50000"/>
          </a:spcBef>
          <a:spcAft>
            <a:spcPct val="0"/>
          </a:spcAft>
          <a:buClrTx/>
          <a:buSzTx/>
          <a:buFontTx/>
          <a:buNone/>
          <a:tabLst/>
          <a:defRPr kumimoji="0" lang="en-GB"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none" lIns="72000" tIns="45720" rIns="72000" bIns="45720" numCol="1" anchor="t" anchorCtr="0" compatLnSpc="1">
        <a:prstTxWarp prst="textNoShape">
          <a:avLst/>
        </a:prstTxWarp>
      </a:bodyPr>
      <a:lstStyle>
        <a:defPPr marL="0" marR="0" indent="0" algn="l" defTabSz="914400" rtl="0" eaLnBrk="1" fontAlgn="base" latinLnBrk="0" hangingPunct="1">
          <a:lnSpc>
            <a:spcPct val="100000"/>
          </a:lnSpc>
          <a:spcBef>
            <a:spcPct val="50000"/>
          </a:spcBef>
          <a:spcAft>
            <a:spcPct val="0"/>
          </a:spcAft>
          <a:buClrTx/>
          <a:buSzTx/>
          <a:buFontTx/>
          <a:buNone/>
          <a:tabLst/>
          <a:defRPr kumimoji="0" lang="en-GB" sz="2000" b="0" i="0" u="none" strike="noStrike" cap="none" normalizeH="0" baseline="0" smtClean="0">
            <a:ln>
              <a:noFill/>
            </a:ln>
            <a:solidFill>
              <a:schemeClr val="tx1"/>
            </a:solidFill>
            <a:effectLst/>
            <a:latin typeface="Arial" charset="0"/>
          </a:defRPr>
        </a:defPPr>
      </a:lstStyle>
    </a:lnDef>
  </a:objectDefaults>
  <a:extraClrSchemeLst>
    <a:extraClrScheme>
      <a:clrScheme name="Landscape2009 1">
        <a:dk1>
          <a:srgbClr val="58585A"/>
        </a:dk1>
        <a:lt1>
          <a:srgbClr val="FFFFFF"/>
        </a:lt1>
        <a:dk2>
          <a:srgbClr val="00285E"/>
        </a:dk2>
        <a:lt2>
          <a:srgbClr val="B1B3B4"/>
        </a:lt2>
        <a:accent1>
          <a:srgbClr val="89BA17"/>
        </a:accent1>
        <a:accent2>
          <a:srgbClr val="F08A00"/>
        </a:accent2>
        <a:accent3>
          <a:srgbClr val="FFFFFF"/>
        </a:accent3>
        <a:accent4>
          <a:srgbClr val="4A4A4C"/>
        </a:accent4>
        <a:accent5>
          <a:srgbClr val="C4D9AB"/>
        </a:accent5>
        <a:accent6>
          <a:srgbClr val="D97D00"/>
        </a:accent6>
        <a:hlink>
          <a:srgbClr val="00A9D4"/>
        </a:hlink>
        <a:folHlink>
          <a:srgbClr val="00625F"/>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PresentationTemplate2011.potx" id="{2930A252-12C2-4F52-B133-87F8BF51D5BC}" vid="{C0EA779E-0600-4F57-BDCE-BA710E7DC25F}"/>
    </a:ext>
  </a:extLst>
</a:theme>
</file>

<file path=ppt/theme/theme2.xml><?xml version="1.0" encoding="utf-8"?>
<a:theme xmlns:a="http://schemas.openxmlformats.org/drawingml/2006/main" name="Office-tema">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tema">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PresentationTemplate2011</Template>
  <TotalTime>2240</TotalTime>
  <Words>1587</Words>
  <Application>Microsoft Office PowerPoint</Application>
  <PresentationFormat>Widescreen</PresentationFormat>
  <Paragraphs>121</Paragraphs>
  <Slides>9</Slides>
  <Notes>2</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9</vt:i4>
      </vt:variant>
    </vt:vector>
  </HeadingPairs>
  <TitlesOfParts>
    <vt:vector size="14" baseType="lpstr">
      <vt:lpstr>ＭＳ Ｐゴシック</vt:lpstr>
      <vt:lpstr>Arial</vt:lpstr>
      <vt:lpstr>Calibri</vt:lpstr>
      <vt:lpstr>Ericsson Capital TT</vt:lpstr>
      <vt:lpstr>PresentationTemplate2011</vt:lpstr>
      <vt:lpstr>WF on QCL Indication for DL Physical Channels</vt:lpstr>
      <vt:lpstr>Previous Agreements</vt:lpstr>
      <vt:lpstr>Previous Agreements</vt:lpstr>
      <vt:lpstr>Previous Agreements</vt:lpstr>
      <vt:lpstr>Previous Agreements</vt:lpstr>
      <vt:lpstr>Previous Agreements</vt:lpstr>
      <vt:lpstr>Previous Agreements</vt:lpstr>
      <vt:lpstr>Proposal</vt:lpstr>
      <vt:lpstr>Proposal</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DMRS</dc:title>
  <dc:creator/>
  <cp:keywords/>
  <dc:description>Rev PA1</dc:description>
  <cp:lastModifiedBy>Stephen Grant</cp:lastModifiedBy>
  <cp:revision>118</cp:revision>
  <dcterms:created xsi:type="dcterms:W3CDTF">2017-03-31T09:46:41Z</dcterms:created>
  <dcterms:modified xsi:type="dcterms:W3CDTF">2017-09-20T02:03:21Z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DocumentType">
    <vt:lpwstr>Presentation2011</vt:lpwstr>
  </property>
  <property fmtid="{D5CDD505-2E9C-101B-9397-08002B2CF9AE}" pid="3" name="TemplateName">
    <vt:lpwstr>CXC 173 2731/1</vt:lpwstr>
  </property>
  <property fmtid="{D5CDD505-2E9C-101B-9397-08002B2CF9AE}" pid="4" name="TemplateVersion">
    <vt:lpwstr>R1A</vt:lpwstr>
  </property>
  <property fmtid="{D5CDD505-2E9C-101B-9397-08002B2CF9AE}" pid="5" name="EmbeddedFonts">
    <vt:bool>false</vt:bool>
  </property>
  <property fmtid="{D5CDD505-2E9C-101B-9397-08002B2CF9AE}" pid="6" name="PackageNo">
    <vt:lpwstr>LXA 119 603</vt:lpwstr>
  </property>
  <property fmtid="{D5CDD505-2E9C-101B-9397-08002B2CF9AE}" pid="7" name="PackageVersion">
    <vt:lpwstr>R5C</vt:lpwstr>
  </property>
  <property fmtid="{D5CDD505-2E9C-101B-9397-08002B2CF9AE}" pid="8" name="FooterType">
    <vt:lpwstr>PresTemp</vt:lpwstr>
  </property>
  <property fmtid="{D5CDD505-2E9C-101B-9397-08002B2CF9AE}" pid="9" name="UsedFont">
    <vt:lpwstr>Arial</vt:lpwstr>
  </property>
  <property fmtid="{D5CDD505-2E9C-101B-9397-08002B2CF9AE}" pid="10" name="x">
    <vt:lpwstr>1</vt:lpwstr>
  </property>
  <property fmtid="{D5CDD505-2E9C-101B-9397-08002B2CF9AE}" pid="11" name="White">
    <vt:bool>true</vt:bool>
  </property>
  <property fmtid="{D5CDD505-2E9C-101B-9397-08002B2CF9AE}" pid="12" name="chkMetaData">
    <vt:bool>false</vt:bool>
  </property>
  <property fmtid="{D5CDD505-2E9C-101B-9397-08002B2CF9AE}" pid="13" name="chkTaglines">
    <vt:bool>false</vt:bool>
  </property>
  <property fmtid="{D5CDD505-2E9C-101B-9397-08002B2CF9AE}" pid="14" name="SecurityClass">
    <vt:lpwstr>Public</vt:lpwstr>
  </property>
  <property fmtid="{D5CDD505-2E9C-101B-9397-08002B2CF9AE}" pid="15" name="txtConfLabel">
    <vt:lpwstr>Public</vt:lpwstr>
  </property>
  <property fmtid="{D5CDD505-2E9C-101B-9397-08002B2CF9AE}" pid="16" name="optUseConfClass">
    <vt:bool>true</vt:bool>
  </property>
  <property fmtid="{D5CDD505-2E9C-101B-9397-08002B2CF9AE}" pid="17" name="optUseConfLabel">
    <vt:bool>false</vt:bool>
  </property>
  <property fmtid="{D5CDD505-2E9C-101B-9397-08002B2CF9AE}" pid="18" name="optFooterCVLDocNo">
    <vt:bool>false</vt:bool>
  </property>
  <property fmtid="{D5CDD505-2E9C-101B-9397-08002B2CF9AE}" pid="19" name="optFooterCVLCopyright">
    <vt:bool>true</vt:bool>
  </property>
  <property fmtid="{D5CDD505-2E9C-101B-9397-08002B2CF9AE}" pid="20" name="optEnterText1">
    <vt:bool>false</vt:bool>
  </property>
  <property fmtid="{D5CDD505-2E9C-101B-9397-08002B2CF9AE}" pid="21" name="optFooterCVLConfLabel">
    <vt:bool>true</vt:bool>
  </property>
  <property fmtid="{D5CDD505-2E9C-101B-9397-08002B2CF9AE}" pid="22" name="optEnterText2">
    <vt:bool>false</vt:bool>
  </property>
  <property fmtid="{D5CDD505-2E9C-101B-9397-08002B2CF9AE}" pid="23" name="optFooterCVLTitle">
    <vt:bool>true</vt:bool>
  </property>
  <property fmtid="{D5CDD505-2E9C-101B-9397-08002B2CF9AE}" pid="24" name="optFooterCVLPrep">
    <vt:bool>false</vt:bool>
  </property>
  <property fmtid="{D5CDD505-2E9C-101B-9397-08002B2CF9AE}" pid="25" name="optEnterText3">
    <vt:bool>false</vt:bool>
  </property>
  <property fmtid="{D5CDD505-2E9C-101B-9397-08002B2CF9AE}" pid="26" name="optFooterCVLDate">
    <vt:bool>true</vt:bool>
  </property>
  <property fmtid="{D5CDD505-2E9C-101B-9397-08002B2CF9AE}" pid="27" name="optEnterText4">
    <vt:bool>false</vt:bool>
  </property>
  <property fmtid="{D5CDD505-2E9C-101B-9397-08002B2CF9AE}" pid="28" name="LeftFooterField">
    <vt:lpwstr>© Ericsson AB 2017</vt:lpwstr>
  </property>
  <property fmtid="{D5CDD505-2E9C-101B-9397-08002B2CF9AE}" pid="29" name="MiddleFooterField">
    <vt:lpwstr>Public</vt:lpwstr>
  </property>
  <property fmtid="{D5CDD505-2E9C-101B-9397-08002B2CF9AE}" pid="30" name="RightFooterField">
    <vt:lpwstr/>
  </property>
  <property fmtid="{D5CDD505-2E9C-101B-9397-08002B2CF9AE}" pid="31" name="RightFooterField2">
    <vt:lpwstr>2017-03-31</vt:lpwstr>
  </property>
  <property fmtid="{D5CDD505-2E9C-101B-9397-08002B2CF9AE}" pid="32" name="TotalNumb">
    <vt:bool>false</vt:bool>
  </property>
  <property fmtid="{D5CDD505-2E9C-101B-9397-08002B2CF9AE}" pid="33" name="Pages">
    <vt:bool>true</vt:bool>
  </property>
  <property fmtid="{D5CDD505-2E9C-101B-9397-08002B2CF9AE}" pid="34" name="DocumentType2">
    <vt:lpwstr>Presentation2011</vt:lpwstr>
  </property>
  <property fmtid="{D5CDD505-2E9C-101B-9397-08002B2CF9AE}" pid="35" name="TemplateName2">
    <vt:lpwstr>CXC 173 2731/1</vt:lpwstr>
  </property>
  <property fmtid="{D5CDD505-2E9C-101B-9397-08002B2CF9AE}" pid="36" name="TemplateVersion2">
    <vt:lpwstr>R1A</vt:lpwstr>
  </property>
  <property fmtid="{D5CDD505-2E9C-101B-9397-08002B2CF9AE}" pid="37" name="Prepared">
    <vt:lpwstr/>
  </property>
  <property fmtid="{D5CDD505-2E9C-101B-9397-08002B2CF9AE}" pid="38" name="ApprovedBy">
    <vt:lpwstr/>
  </property>
  <property fmtid="{D5CDD505-2E9C-101B-9397-08002B2CF9AE}" pid="39" name="DocNo">
    <vt:lpwstr/>
  </property>
  <property fmtid="{D5CDD505-2E9C-101B-9397-08002B2CF9AE}" pid="40" name="Checked">
    <vt:lpwstr/>
  </property>
  <property fmtid="{D5CDD505-2E9C-101B-9397-08002B2CF9AE}" pid="41" name="Revision">
    <vt:lpwstr>PA1</vt:lpwstr>
  </property>
  <property fmtid="{D5CDD505-2E9C-101B-9397-08002B2CF9AE}" pid="42" name="DocName">
    <vt:lpwstr/>
  </property>
  <property fmtid="{D5CDD505-2E9C-101B-9397-08002B2CF9AE}" pid="43" name="Title">
    <vt:lpwstr/>
  </property>
  <property fmtid="{D5CDD505-2E9C-101B-9397-08002B2CF9AE}" pid="44" name="Date">
    <vt:lpwstr>2017-03-31</vt:lpwstr>
  </property>
  <property fmtid="{D5CDD505-2E9C-101B-9397-08002B2CF9AE}" pid="45" name="Reference">
    <vt:lpwstr/>
  </property>
  <property fmtid="{D5CDD505-2E9C-101B-9397-08002B2CF9AE}" pid="46" name="Keyword">
    <vt:lpwstr/>
  </property>
  <property fmtid="{D5CDD505-2E9C-101B-9397-08002B2CF9AE}" pid="47" name="UpdateProcess">
    <vt:lpwstr>End</vt:lpwstr>
  </property>
</Properties>
</file>