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1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05E6D-7AB7-074C-88E2-82E152FF4152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1938-2295-AE48-A268-2F610AC67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54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84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214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219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72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404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00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604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4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48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620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195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CB958-665A-43BC-B745-6C0F9066A7A3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770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1524000" y="2505693"/>
            <a:ext cx="9144000" cy="100426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ja-JP" dirty="0"/>
              <a:t>WF on UE Power Saving with PDCCH Monitoring in CDRX</a:t>
            </a:r>
            <a:endParaRPr kumimoji="1" lang="ja-JP" altLang="en-US" dirty="0"/>
          </a:p>
        </p:txBody>
      </p:sp>
      <p:sp>
        <p:nvSpPr>
          <p:cNvPr id="5" name="サブタイトル 2"/>
          <p:cNvSpPr txBox="1">
            <a:spLocks/>
          </p:cNvSpPr>
          <p:nvPr/>
        </p:nvSpPr>
        <p:spPr>
          <a:xfrm>
            <a:off x="1524000" y="4305874"/>
            <a:ext cx="9144000" cy="1283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Qualcomm, Apple, Ericsson, Sony, …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06509" y="314072"/>
            <a:ext cx="643060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 RAN WG1 NR Ad-Hoc #2</a:t>
            </a:r>
          </a:p>
          <a:p>
            <a:r>
              <a:rPr lang="en-GB" altLang="ja-JP" sz="2800" dirty="0"/>
              <a:t>Qingdao, P.R. China, 26th – 30th June 2017</a:t>
            </a:r>
            <a:endParaRPr lang="en-US" altLang="ja-JP" sz="2800" dirty="0"/>
          </a:p>
          <a:p>
            <a:r>
              <a:rPr kumimoji="1" lang="en-US" altLang="ja-JP" sz="2800" dirty="0"/>
              <a:t>Agenda: 5.1.3.1.6</a:t>
            </a:r>
            <a:endParaRPr kumimoji="1" lang="ja-JP" altLang="en-US" sz="2800" dirty="0"/>
          </a:p>
        </p:txBody>
      </p:sp>
      <p:sp>
        <p:nvSpPr>
          <p:cNvPr id="7" name="テキスト ボックス 4"/>
          <p:cNvSpPr txBox="1"/>
          <p:nvPr/>
        </p:nvSpPr>
        <p:spPr>
          <a:xfrm>
            <a:off x="10148085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/>
              <a:t>R1-1711994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86111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In RAN1#86, the topic of UE power consideration based on Days-of-Use (</a:t>
            </a:r>
            <a:r>
              <a:rPr lang="en-US" dirty="0" err="1"/>
              <a:t>DoU</a:t>
            </a:r>
            <a:r>
              <a:rPr lang="en-US" dirty="0"/>
              <a:t>) has been discussed [1] and a several key use cases have been identified. In RAN1#87, it was shown [2] that UE spends considerable amount of power for PDCCH monitoring. </a:t>
            </a:r>
          </a:p>
          <a:p>
            <a:r>
              <a:rPr lang="en-US" dirty="0"/>
              <a:t>The focus will be on connected mode DRX because based on </a:t>
            </a:r>
            <a:r>
              <a:rPr lang="en-US" dirty="0" err="1"/>
              <a:t>DoU</a:t>
            </a:r>
            <a:r>
              <a:rPr lang="en-US" dirty="0"/>
              <a:t>, idle mode DRX is a lesser contributor to overall UE power consumption.</a:t>
            </a:r>
          </a:p>
          <a:p>
            <a:endParaRPr lang="en-US" dirty="0">
              <a:effectLst/>
            </a:endParaRPr>
          </a:p>
          <a:p>
            <a:pPr marL="0" indent="0">
              <a:buNone/>
            </a:pPr>
            <a:r>
              <a:rPr lang="en-US" dirty="0">
                <a:effectLst/>
              </a:rPr>
              <a:t>[1] </a:t>
            </a:r>
            <a:r>
              <a:rPr lang="en-US" dirty="0"/>
              <a:t>R1-166368, “UE Power Consideration based on Days-of-Use”</a:t>
            </a:r>
            <a:endParaRPr lang="en-US" dirty="0">
              <a:effectLst/>
            </a:endParaRPr>
          </a:p>
          <a:p>
            <a:pPr marL="0" indent="0">
              <a:buNone/>
            </a:pPr>
            <a:r>
              <a:rPr lang="en-US" dirty="0"/>
              <a:t>[2] R1-1612068, “UE Power Evaluation for DRX with Wake-Up Signaling”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90939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For UE power saving, NR introduces Advanced Control Indicator (ACI) for C-DRX wake-up.</a:t>
            </a:r>
            <a:endParaRPr lang="en-US" dirty="0"/>
          </a:p>
          <a:p>
            <a:pPr lvl="1"/>
            <a:r>
              <a:rPr lang="en-GB" dirty="0"/>
              <a:t>For CDRX wake-up, ACI indicates the potential presence of DL control channels in the upcoming (or current) on-duration of CDRX cycle.</a:t>
            </a:r>
          </a:p>
          <a:p>
            <a:pPr lvl="1"/>
            <a:r>
              <a:rPr lang="en-GB" dirty="0"/>
              <a:t>ACI physical channel reuses existing DL control channel.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FFS on whether ACI is group common or UE-specific DCI.</a:t>
            </a:r>
          </a:p>
          <a:p>
            <a:pPr lvl="1"/>
            <a:r>
              <a:rPr lang="en-GB" dirty="0"/>
              <a:t>FFS on ACI configurability</a:t>
            </a:r>
          </a:p>
        </p:txBody>
      </p:sp>
    </p:spTree>
    <p:extLst>
      <p:ext uri="{BB962C8B-B14F-4D97-AF65-F5344CB8AC3E}">
        <p14:creationId xmlns:p14="http://schemas.microsoft.com/office/powerpoint/2010/main" val="578915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</TotalTime>
  <Words>217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游ゴシック</vt:lpstr>
      <vt:lpstr>游ゴシック Light</vt:lpstr>
      <vt:lpstr>Arial</vt:lpstr>
      <vt:lpstr>Calibri</vt:lpstr>
      <vt:lpstr>Calibri Light</vt:lpstr>
      <vt:lpstr>Office Theme</vt:lpstr>
      <vt:lpstr>PowerPoint Presentation</vt:lpstr>
      <vt:lpstr>Backgrounds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Heechoon Lee</dc:creator>
  <cp:lastModifiedBy>Heechoon Lee</cp:lastModifiedBy>
  <cp:revision>50</cp:revision>
  <dcterms:created xsi:type="dcterms:W3CDTF">2017-05-16T10:48:06Z</dcterms:created>
  <dcterms:modified xsi:type="dcterms:W3CDTF">2017-06-30T09:04:22Z</dcterms:modified>
</cp:coreProperties>
</file>