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7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PTRS multiplexing with other RSs for CP-OFDM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</a:t>
            </a:r>
            <a:r>
              <a:rPr lang="en-GB" altLang="zh-CN" sz="2000" dirty="0" smtClean="0"/>
              <a:t>R1-1711986</a:t>
            </a:r>
            <a:endParaRPr lang="zh-CN" altLang="zh-CN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5.1.2.4.1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20091"/>
            <a:ext cx="8721090" cy="203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u="sng" dirty="0" smtClean="0">
                <a:latin typeface="Times New Roman" pitchFamily="18" charset="0"/>
                <a:cs typeface="Times New Roman" pitchFamily="18" charset="0"/>
              </a:rPr>
              <a:t>Agreements </a:t>
            </a:r>
            <a:r>
              <a:rPr lang="en-GB" altLang="zh-CN" sz="24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The RBs containing PTRS can be derived from the scheduled RBs and the associated frequency density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For a given RB, if present, one PTRS port should be mapped on one subcarrier carrying one or more DMRS ports of the associated DMRS port group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FFS: to support different subcarriers by complementary option  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CSI-RS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CSI-RS should be punctured or shifted on overlapping part if PTRS and CSI-RS are collided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SRS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SRS should be punctured or shifted on overlapping part if PTRS and SRS are collided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FFS: Support non-overlapping between PTRS and SS block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SS block should be punctured or shifted on overlapping part if PTRS and SS block are collided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PTRS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should be punctured on overlapping part when PTRS and CSI-RS are collided.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PTRS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should be punctured on overlapping part when PTRS and SRS are collided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PTRS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should be punctured on overlapping part if PTRS and SS block are collided.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24923</TotalTime>
  <Words>218</Words>
  <Application>Microsoft Office PowerPoint</Application>
  <PresentationFormat>全屏显示(4:3)</PresentationFormat>
  <Paragraphs>53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PTRS multiplexing with other RSs for CP-OFDM</vt:lpstr>
      <vt:lpstr>Background</vt:lpstr>
      <vt:lpstr>Proposal 1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2645</cp:revision>
  <dcterms:created xsi:type="dcterms:W3CDTF">2007-12-19T20:51:45Z</dcterms:created>
  <dcterms:modified xsi:type="dcterms:W3CDTF">2017-06-30T06:52:44Z</dcterms:modified>
</cp:coreProperties>
</file>