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1" r:id="rId2"/>
    <p:sldMasterId id="2147483673" r:id="rId3"/>
  </p:sldMasterIdLst>
  <p:notesMasterIdLst>
    <p:notesMasterId r:id="rId7"/>
  </p:notesMasterIdLst>
  <p:handoutMasterIdLst>
    <p:handoutMasterId r:id="rId8"/>
  </p:handoutMasterIdLst>
  <p:sldIdLst>
    <p:sldId id="374" r:id="rId4"/>
    <p:sldId id="395" r:id="rId5"/>
    <p:sldId id="396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67" d="100"/>
          <a:sy n="67" d="100"/>
        </p:scale>
        <p:origin x="-1602" y="-9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dirty="0" err="1" smtClean="0">
                <a:latin typeface="Arial" panose="020B0604020202020204" pitchFamily="34" charset="0"/>
              </a:rPr>
              <a:t>i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dirty="0" err="1" smtClean="0">
                <a:latin typeface="Arial" panose="020B0604020202020204" pitchFamily="34" charset="0"/>
              </a:rPr>
              <a:t>i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QCL assumption in NR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NR Ad-Hoc#2                                         </a:t>
            </a:r>
            <a:r>
              <a:rPr lang="sv-SE" altLang="zh-CN" sz="2000" dirty="0" smtClean="0"/>
              <a:t>R1-17</a:t>
            </a:r>
            <a:r>
              <a:rPr lang="en-US" altLang="sv-SE" sz="2000" dirty="0" smtClean="0"/>
              <a:t>11971</a:t>
            </a:r>
            <a:endParaRPr lang="en-US" altLang="sv-SE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en-GB" sz="2000" dirty="0" smtClean="0"/>
              <a:t>Qingdao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P.R.China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27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30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</a:t>
            </a:r>
            <a:r>
              <a:rPr lang="en-US" altLang="en-GB" sz="2000" dirty="0" smtClean="0"/>
              <a:t>June</a:t>
            </a:r>
            <a:r>
              <a:rPr lang="en-GB" altLang="zh-CN" sz="2000" dirty="0" smtClean="0"/>
              <a:t>,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5.1.2.4.7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71207"/>
            <a:ext cx="68637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ASTRI, Nokia, ASB</a:t>
            </a:r>
            <a:endParaRPr lang="en-US" altLang="ja-JP" sz="2400" b="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Proposal 1</a:t>
            </a:r>
            <a:endParaRPr lang="zh-CN" altLang="en-US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CSI-RS ports across different resources can be configured to be QCLed at least w.r.t: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QCL parameters set 1:   {spatial Rx parameter}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Use case: CSI-RS for BM is QCL reference for CSI-RS for CSI acquisition</a:t>
            </a:r>
            <a:endParaRPr lang="zh-CN" altLang="zh-CN" sz="1600" b="0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QCL parameters set 2: {Doppler spread, Doppler shift, delay spread, average delay, spatial Rx parameter}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Use case: CSI-RS for channel tracking (potentially TRS) is QCL reference for CSI-RS for CSI acquisition</a:t>
            </a:r>
            <a:endParaRPr lang="zh-CN" altLang="zh-CN" sz="1600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Notes: By default, CSI-RS port(s) belonging to different resources can’t be assumed to be QCL-ed 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CSI-RS port and DM-RS port can be assumed to be QCLed w.r.t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QCL parameters set 1:    {spatial Rx parameter}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Use case: CSI-RS for BM is QCL reference for DM-RS</a:t>
            </a:r>
            <a:endParaRPr lang="zh-CN" altLang="zh-CN" sz="1600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QCL parameters set 2: {Doppler spread, Doppler shift, delay spread, average delay, spatial Rx parameter}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Use case: CSI-RS for CSI acquisition is QCL reference for DM-RS</a:t>
            </a:r>
            <a:endParaRPr lang="zh-CN" altLang="zh-CN" sz="1600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Notes: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Both CSI-RS and DM-RS are transmitted from same TRP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DM-RS refers to DM-RS of PDCCH/PDSCH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Proposal 2</a:t>
            </a:r>
            <a:endParaRPr lang="zh-CN" altLang="en-US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SS port and DM-RS port can be assumed to be QCLed w.r.t 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QCL parameters set 1: {Doppler shift, average delay}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Use case: SS is QCL reference for DM-RS for synchronization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QCL parameters set 2: {spatial Rx parameter}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Use case: SS is QCL reference for DM-RS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Notes: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Both SS and DM-RS are transmitted from same TRP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DM-RS refers to DM-RS of PDCCH (FFS: PDSCH)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en-GB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indication of 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QCL parameters set </a:t>
            </a:r>
            <a:r>
              <a:rPr lang="en-GB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RS pairs can be done via high layer signalling</a:t>
            </a:r>
            <a:endParaRPr lang="zh-CN" altLang="zh-CN" b="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282</TotalTime>
  <Words>320</Words>
  <Application>Microsoft Office PowerPoint</Application>
  <PresentationFormat>全屏显示(4:3)</PresentationFormat>
  <Paragraphs>36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QCL assumption in NR</vt:lpstr>
      <vt:lpstr>Proposal 1</vt:lpstr>
      <vt:lpstr>Proposal 2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ZTE</cp:lastModifiedBy>
  <cp:revision>2708</cp:revision>
  <dcterms:created xsi:type="dcterms:W3CDTF">2007-12-19T20:51:00Z</dcterms:created>
  <dcterms:modified xsi:type="dcterms:W3CDTF">2017-06-30T03:13:24Z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1494814206</vt:lpwstr>
  </property>
  <property fmtid="{D5CDD505-2E9C-101B-9397-08002B2CF9AE}" pid="6" name="_2015_ms_pID_725343">
    <vt:lpwstr>(2)boyKceUcnJ3ZjwuwjxfGSgCB4U8d9gqoR6WX/0Grde5fA/rsrF0/8rLT2hKuv0khvH5rqfuW
mGw8+hC++/BgAm02STSZQfq6TQnV7tXmXowldtSetKAjh+gQFH8EkOcekgZhy0wT0g+nYwMa
QYrJj8DOIYFz/mr6e/abBybE3XiEOB/5bOTsIK3m1h1f/q8AcNKUzt8K/iR00ojpYDZXeMBy
2yC4CSWje/gSDJkw3D</vt:lpwstr>
  </property>
  <property fmtid="{D5CDD505-2E9C-101B-9397-08002B2CF9AE}" pid="7" name="_2015_ms_pID_7253431">
    <vt:lpwstr>hj5MqZ07Jx11qcW2YwdgW1cNtHmt8/hL+DlxPNJ1U4sZ+cWph5v1Ke
D9SL2qtkND+kf1GA9nUaIhONFLg21fUr60ZmImKzAgwXRNEjLezHglxXwle6RQPeulj8Qv/W
1ImjZiRRhDlQvcCjRI+iuc6wHN2FW2hGH47g1ipxYDyF7g==</vt:lpwstr>
  </property>
  <property fmtid="{D5CDD505-2E9C-101B-9397-08002B2CF9AE}" pid="8" name="KSOProductBuildVer">
    <vt:lpwstr>2052-10.8.0.5918</vt:lpwstr>
  </property>
</Properties>
</file>