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5" r:id="rId3"/>
    <p:sldId id="27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C4103-E90D-46A3-9474-A2DC5D9ABE8A}" type="datetimeFigureOut">
              <a:rPr lang="en-GB" smtClean="0"/>
              <a:t>29/06/2017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D1077-11D4-46CD-BF63-6D7BF46FB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630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D1077-11D4-46CD-BF63-6D7BF46FBAA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371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Way forward on the mapping of SS </a:t>
            </a:r>
            <a:r>
              <a:rPr kumimoji="1" lang="en-US" altLang="ja-JP" dirty="0" smtClean="0"/>
              <a:t>blocks with 30kHz SCS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en-US" altLang="ja-JP" dirty="0" smtClean="0"/>
          </a:p>
          <a:p>
            <a:r>
              <a:rPr kumimoji="1" lang="en-US" altLang="ja-JP" dirty="0" smtClean="0"/>
              <a:t>Huawei, </a:t>
            </a:r>
            <a:r>
              <a:rPr kumimoji="1" lang="en-US" altLang="ja-JP" dirty="0" err="1" smtClean="0"/>
              <a:t>HiSilicon</a:t>
            </a:r>
            <a:r>
              <a:rPr kumimoji="1" lang="en-US" altLang="ja-JP" dirty="0" smtClean="0"/>
              <a:t>, CATT, CATR, OPPO, </a:t>
            </a:r>
            <a:r>
              <a:rPr kumimoji="1" lang="en-US" altLang="ja-JP" dirty="0" err="1" smtClean="0"/>
              <a:t>MediaTek</a:t>
            </a:r>
            <a:r>
              <a:rPr kumimoji="1" lang="en-US" altLang="ja-JP" dirty="0" smtClean="0"/>
              <a:t>, Vivo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NR-adhoc#2		                      R1-1</a:t>
            </a:r>
            <a:r>
              <a:rPr lang="en-US" altLang="ja-JP" b="1" smtClean="0">
                <a:latin typeface="Times New Roman" pitchFamily="18" charset="0"/>
                <a:cs typeface="Times New Roman" pitchFamily="18" charset="0"/>
              </a:rPr>
              <a:t>711939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Qingdao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th – 30th June,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5.1.1.1.2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4781127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To meet the needs of different kind of deployments it is proposed that</a:t>
            </a:r>
          </a:p>
          <a:p>
            <a:pPr lvl="1"/>
            <a:r>
              <a:rPr lang="en-US" altLang="ja-JP" sz="1600" dirty="0"/>
              <a:t>For 30kHz sub-carrier spacing two possible SS block patterns are defined in RAN1 specification</a:t>
            </a:r>
          </a:p>
          <a:p>
            <a:pPr lvl="1"/>
            <a:r>
              <a:rPr lang="en-US" altLang="ja-JP" sz="1600" dirty="0"/>
              <a:t>As per earlier agreement single pattern is associated per frequency </a:t>
            </a:r>
            <a:r>
              <a:rPr lang="en-US" altLang="ja-JP" sz="1600" dirty="0" smtClean="0"/>
              <a:t>band</a:t>
            </a:r>
          </a:p>
          <a:p>
            <a:pPr lvl="1"/>
            <a:endParaRPr lang="en-US" altLang="ja-JP" sz="1600" dirty="0"/>
          </a:p>
          <a:p>
            <a:r>
              <a:rPr lang="en-US" altLang="ja-JP" sz="1900" dirty="0">
                <a:solidFill>
                  <a:srgbClr val="FF0000"/>
                </a:solidFill>
              </a:rPr>
              <a:t>Second mapping pattern</a:t>
            </a:r>
          </a:p>
          <a:p>
            <a:pPr lvl="1"/>
            <a:r>
              <a:rPr lang="en-US" altLang="ja-JP" sz="1500" dirty="0">
                <a:solidFill>
                  <a:srgbClr val="FF0000"/>
                </a:solidFill>
              </a:rPr>
              <a:t>RAN1 will discuss further to define the second SS block mapping pattern for 30kHz meeting the URLLC targets </a:t>
            </a:r>
          </a:p>
          <a:p>
            <a:pPr lvl="1"/>
            <a:endParaRPr lang="en-US" altLang="ja-JP" sz="1600" dirty="0"/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185052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Proposed </a:t>
            </a:r>
            <a:r>
              <a:rPr lang="en-US" altLang="ja-JP" dirty="0" smtClean="0"/>
              <a:t>mapping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33409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ja-JP" sz="2400" dirty="0" smtClean="0"/>
              <a:t>For 30kHz SCS, the following SS block mapping pattern is adopted</a:t>
            </a:r>
          </a:p>
          <a:p>
            <a:r>
              <a:rPr lang="en-US" altLang="ja-JP" sz="2400" dirty="0" smtClean="0"/>
              <a:t>For slot of 14 symbols, two SS blocks are mapped within 14 symbols</a:t>
            </a:r>
          </a:p>
          <a:p>
            <a:pPr lvl="1"/>
            <a:r>
              <a:rPr lang="en-US" altLang="ja-JP" sz="1800" dirty="0" smtClean="0"/>
              <a:t>First candidate SS block location is at symbols 1-4</a:t>
            </a:r>
          </a:p>
          <a:p>
            <a:pPr lvl="1"/>
            <a:r>
              <a:rPr lang="en-US" altLang="ja-JP" sz="1800" dirty="0" smtClean="0"/>
              <a:t>Second candidate SS block location is at symbols 8-11</a:t>
            </a:r>
          </a:p>
          <a:p>
            <a:endParaRPr lang="en-US" altLang="ja-JP" sz="2400" dirty="0" smtClean="0"/>
          </a:p>
          <a:p>
            <a:endParaRPr lang="en-US" altLang="ja-JP" sz="2400" dirty="0"/>
          </a:p>
          <a:p>
            <a:r>
              <a:rPr lang="en-US" altLang="ja-JP" sz="2400" dirty="0" smtClean="0"/>
              <a:t>For slot of 7 symbols, one SS block is mapped within 7 symbols</a:t>
            </a:r>
          </a:p>
          <a:p>
            <a:pPr lvl="1"/>
            <a:r>
              <a:rPr lang="en-US" altLang="ja-JP" sz="1800" dirty="0" smtClean="0"/>
              <a:t>Candidate SS block location is at symbols 1-4</a:t>
            </a:r>
            <a:endParaRPr lang="en-US" altLang="ja-JP" sz="1800" dirty="0"/>
          </a:p>
        </p:txBody>
      </p:sp>
      <p:sp>
        <p:nvSpPr>
          <p:cNvPr id="9" name="文本框 8"/>
          <p:cNvSpPr txBox="1"/>
          <p:nvPr/>
        </p:nvSpPr>
        <p:spPr>
          <a:xfrm>
            <a:off x="1002836" y="3573016"/>
            <a:ext cx="2221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30kHz, 14-symbol slot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57208" y="5259446"/>
            <a:ext cx="2121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30kHz, 7-symbol slot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6946" y="5362012"/>
            <a:ext cx="3760024" cy="26676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2266" y="3573016"/>
            <a:ext cx="3760024" cy="266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8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</TotalTime>
  <Words>174</Words>
  <Application>Microsoft Office PowerPoint</Application>
  <PresentationFormat>全屏显示(4:3)</PresentationFormat>
  <Paragraphs>29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맑은 고딕</vt:lpstr>
      <vt:lpstr>ＭＳ Ｐゴシック</vt:lpstr>
      <vt:lpstr>等线</vt:lpstr>
      <vt:lpstr>宋体</vt:lpstr>
      <vt:lpstr>Arial</vt:lpstr>
      <vt:lpstr>Calibri</vt:lpstr>
      <vt:lpstr>Times New Roman</vt:lpstr>
      <vt:lpstr>Office テーマ</vt:lpstr>
      <vt:lpstr>Way forward on the mapping of SS blocks with 30kHz SCS</vt:lpstr>
      <vt:lpstr>Background</vt:lpstr>
      <vt:lpstr>Proposed mapping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songxinghua</cp:lastModifiedBy>
  <cp:revision>124</cp:revision>
  <dcterms:created xsi:type="dcterms:W3CDTF">2017-02-16T14:32:33Z</dcterms:created>
  <dcterms:modified xsi:type="dcterms:W3CDTF">2017-06-29T13:00:43Z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(2)cApWxyj+T0i+K05PQWzmMufKrAiAxZMEWFejMKzNspGcAtkUegMi8rc1wZqFION2uSNiRAjj
0Uwv0TBoFMy/xI1zuYX7BBM/gZxWY++gogwaSmy1vD6sIZmU1rbVBYoeSduqRzEJzg2zqKYg
QN3/Sy8yWEc1kIh/IQrDDEGC0LuUknDcD6u1f3azJzPvibafxZnEYSz/Y+qAvcS7Q+eKLUeP
Q1QVVl/0BLDWsA2tZK</vt:lpwstr>
  </property>
  <property fmtid="{D5CDD505-2E9C-101B-9397-08002B2CF9AE}" pid="3" name="_2015_ms_pID_7253431">
    <vt:lpwstr>WvmzoTIHwwVNl/Zb3o7cxSthwgsFCfZwP70V7CIbGFvyDbWMPQMnTp
L62Mx0ruQApCvh07SjEhuFZzHhg71WizwG4oFEq0s3xxVXVQw8yIcPjuDPDjT6Xyv4waAL09
0FqFzEIh/wAgsJj3upAHTnbqB09qBaWVKeIHK7jCzUy70FOem561nej3/Hq5+XcJEGcqz19F
IbL9Hhfp0icJ3xQ6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1498741219</vt:lpwstr>
  </property>
</Properties>
</file>