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7"/>
  </p:notesMasterIdLst>
  <p:handoutMasterIdLst>
    <p:handoutMasterId r:id="rId8"/>
  </p:handoutMasterIdLst>
  <p:sldIdLst>
    <p:sldId id="259" r:id="rId2"/>
    <p:sldId id="262" r:id="rId3"/>
    <p:sldId id="263" r:id="rId4"/>
    <p:sldId id="264" r:id="rId5"/>
    <p:sldId id="265" r:id="rId6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2"/>
            <p14:sldId id="263"/>
            <p14:sldId id="264"/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2" d="100"/>
          <a:sy n="72" d="100"/>
        </p:scale>
        <p:origin x="936" y="9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1651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[…] 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5400" dirty="0"/>
              <a:t>WF on CSI-RS resources for L3 mobility</a:t>
            </a:r>
            <a:endParaRPr lang="en-US" sz="5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28215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#89ah-NR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Qingdao, China, 27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– 30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June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</a:t>
            </a:r>
            <a:r>
              <a:rPr lang="en-US" altLang="ja-JP" sz="2400"/>
              <a:t>item 5.1.1.5.2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/>
              <a:t>R1-1711902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For CONNECTED mode RRM measurement for L3 mobility based on CSI-RS, NR supports following targets for CSI-RS design and configuration:</a:t>
            </a:r>
          </a:p>
          <a:p>
            <a:pPr lvl="0"/>
            <a:r>
              <a:rPr lang="en-US" dirty="0"/>
              <a:t>Design:</a:t>
            </a:r>
          </a:p>
          <a:p>
            <a:pPr lvl="1"/>
            <a:r>
              <a:rPr lang="en-US" dirty="0"/>
              <a:t>Reuse CSI-RS design for beam management as baseline</a:t>
            </a:r>
          </a:p>
          <a:p>
            <a:pPr lvl="1"/>
            <a:r>
              <a:rPr lang="en-US" dirty="0"/>
              <a:t>Identify additional requirements on the CSI-RS to support L3 mobility</a:t>
            </a:r>
          </a:p>
          <a:p>
            <a:pPr lvl="0"/>
            <a:r>
              <a:rPr lang="en-US" dirty="0"/>
              <a:t>Configuration:</a:t>
            </a:r>
          </a:p>
          <a:p>
            <a:pPr lvl="1"/>
            <a:r>
              <a:rPr lang="en-US" dirty="0"/>
              <a:t>Support measurement of a large number of beams</a:t>
            </a:r>
          </a:p>
          <a:p>
            <a:pPr lvl="1"/>
            <a:r>
              <a:rPr lang="en-US" dirty="0"/>
              <a:t>Minimize configuration overhead, reporting overhead, and UE complexity </a:t>
            </a:r>
          </a:p>
          <a:p>
            <a:pPr lvl="1"/>
            <a:r>
              <a:rPr lang="en-US" dirty="0"/>
              <a:t>FFS: Detailed signaling or format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</a:t>
            </a:r>
          </a:p>
        </p:txBody>
      </p:sp>
    </p:spTree>
    <p:extLst>
      <p:ext uri="{BB962C8B-B14F-4D97-AF65-F5344CB8AC3E}">
        <p14:creationId xmlns:p14="http://schemas.microsoft.com/office/powerpoint/2010/main" val="3887953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There is currently an ongoing discussion in defining a framework for the CSI-RS</a:t>
            </a:r>
          </a:p>
          <a:p>
            <a:r>
              <a:rPr lang="en-US" dirty="0"/>
              <a:t>One important topic is how many  CSI-RS resources are required</a:t>
            </a:r>
          </a:p>
          <a:p>
            <a:pPr lvl="1"/>
            <a:r>
              <a:rPr lang="en-US" dirty="0"/>
              <a:t>Balance requirements, UE complexity and signaling overhead</a:t>
            </a:r>
          </a:p>
          <a:p>
            <a:r>
              <a:rPr lang="en-US" dirty="0"/>
              <a:t>Overall, for CSI acquisition and beam management, </a:t>
            </a:r>
          </a:p>
          <a:p>
            <a:pPr lvl="1"/>
            <a:r>
              <a:rPr lang="en-US" dirty="0"/>
              <a:t>a relatively small number (&lt;&lt;100) of resources is required</a:t>
            </a:r>
          </a:p>
          <a:p>
            <a:pPr lvl="1"/>
            <a:r>
              <a:rPr lang="en-US" dirty="0"/>
              <a:t>Strict requirements on signaling OH </a:t>
            </a:r>
          </a:p>
          <a:p>
            <a:pPr lvl="1"/>
            <a:r>
              <a:rPr lang="en-US" dirty="0"/>
              <a:t>potentially complicated UE measurements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2737979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Potentially many measurement targets:</a:t>
            </a:r>
          </a:p>
          <a:p>
            <a:pPr lvl="1"/>
            <a:r>
              <a:rPr lang="en-US" dirty="0"/>
              <a:t>From the agreement: </a:t>
            </a:r>
            <a:r>
              <a:rPr lang="en-US" i="1" dirty="0"/>
              <a:t>Support measurement of a large number of beams</a:t>
            </a:r>
          </a:p>
          <a:p>
            <a:pPr lvl="1"/>
            <a:r>
              <a:rPr lang="en-US" dirty="0"/>
              <a:t>Consider the case of different TRPs in a multi-TRP cell</a:t>
            </a:r>
          </a:p>
          <a:p>
            <a:pPr lvl="1"/>
            <a:r>
              <a:rPr lang="en-US" dirty="0"/>
              <a:t>Avoid issues with CSI-RS resource planning</a:t>
            </a:r>
          </a:p>
          <a:p>
            <a:pPr lvl="1"/>
            <a:r>
              <a:rPr lang="en-US" dirty="0"/>
              <a:t>Beneficial to have &gt;100 CSI-RS resources for L3 measurements</a:t>
            </a:r>
          </a:p>
          <a:p>
            <a:r>
              <a:rPr lang="en-US" dirty="0"/>
              <a:t>Less stringent requirements on signaling OH</a:t>
            </a:r>
          </a:p>
          <a:p>
            <a:pPr lvl="1"/>
            <a:r>
              <a:rPr lang="en-US" dirty="0"/>
              <a:t>Measurement report in an event-triggered RRC report</a:t>
            </a:r>
          </a:p>
          <a:p>
            <a:r>
              <a:rPr lang="en-US" dirty="0"/>
              <a:t>Less complex UE measurements</a:t>
            </a:r>
          </a:p>
          <a:p>
            <a:pPr lvl="1"/>
            <a:r>
              <a:rPr lang="en-US" dirty="0"/>
              <a:t>Only RSRP</a:t>
            </a:r>
          </a:p>
          <a:p>
            <a:pPr lvl="1"/>
            <a:r>
              <a:rPr lang="en-US" dirty="0"/>
              <a:t>Off-line calculations</a:t>
            </a:r>
          </a:p>
          <a:p>
            <a:r>
              <a:rPr lang="en-US" dirty="0"/>
              <a:t>There is a need to understand if any limitation on the number of CSI-RS resources should be introduced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CSI-RS for L3 mobility</a:t>
            </a:r>
          </a:p>
        </p:txBody>
      </p:sp>
    </p:spTree>
    <p:extLst>
      <p:ext uri="{BB962C8B-B14F-4D97-AF65-F5344CB8AC3E}">
        <p14:creationId xmlns:p14="http://schemas.microsoft.com/office/powerpoint/2010/main" val="506277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Determine the maximum number of CSI-RS resources for L3 mobility the UE is required to monitor</a:t>
            </a:r>
          </a:p>
          <a:p>
            <a:pPr lvl="1"/>
            <a:r>
              <a:rPr lang="en-US" dirty="0"/>
              <a:t>Take UE complexity and signaling overhead into account</a:t>
            </a:r>
          </a:p>
          <a:p>
            <a:pPr lvl="0"/>
            <a:r>
              <a:rPr lang="en-US" dirty="0"/>
              <a:t>Determine if there are restrictions in parameter values across the different CSI-RS resources for L3 mobility</a:t>
            </a:r>
          </a:p>
          <a:p>
            <a:pPr lvl="1"/>
            <a:r>
              <a:rPr lang="en-US" dirty="0"/>
              <a:t>E.g., should some parameters have the same value across all resources, or should they be restricted to a few values across </a:t>
            </a:r>
            <a:r>
              <a:rPr lang="en-US"/>
              <a:t>all resources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10221706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1373</TotalTime>
  <Words>329</Words>
  <Application>Microsoft Office PowerPoint</Application>
  <PresentationFormat>Widescreen</PresentationFormat>
  <Paragraphs>48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ＭＳ Ｐゴシック</vt:lpstr>
      <vt:lpstr>Arial</vt:lpstr>
      <vt:lpstr>Calibri</vt:lpstr>
      <vt:lpstr>Ericsson Capital TT</vt:lpstr>
      <vt:lpstr>PresentationTemplate2011</vt:lpstr>
      <vt:lpstr>WF on CSI-RS resources for L3 mobility</vt:lpstr>
      <vt:lpstr>Previous agreements</vt:lpstr>
      <vt:lpstr>Background</vt:lpstr>
      <vt:lpstr>CSI-RS for L3 mobility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Claes Tidestav</dc:creator>
  <cp:keywords/>
  <dc:description>Rev PA1</dc:description>
  <cp:lastModifiedBy>Claes Tidestav</cp:lastModifiedBy>
  <cp:revision>38</cp:revision>
  <dcterms:created xsi:type="dcterms:W3CDTF">2017-03-31T09:46:41Z</dcterms:created>
  <dcterms:modified xsi:type="dcterms:W3CDTF">2017-06-29T08:17:10Z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