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59" r:id="rId2"/>
    <p:sldId id="262" r:id="rId3"/>
    <p:sldId id="261" r:id="rId4"/>
    <p:sldId id="264" r:id="rId5"/>
    <p:sldId id="260" r:id="rId6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1"/>
            <p14:sldId id="264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936" y="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[…]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remaining issues on CSI-RS for mobility with RAN4 impact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821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#89ah-NR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Qingdao, China, 27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30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5.1.1.5.2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R1-1711900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urgently need input on parameters that define reference signals for mobility purposes</a:t>
            </a:r>
          </a:p>
          <a:p>
            <a:r>
              <a:rPr lang="en-US" dirty="0"/>
              <a:t>From the agenda:</a:t>
            </a:r>
          </a:p>
          <a:p>
            <a:pPr lvl="3"/>
            <a:r>
              <a:rPr lang="en-GB" b="1" dirty="0"/>
              <a:t>5.1.1.5.2 Measurement based on CSI-RS for L3 mobility</a:t>
            </a:r>
            <a:endParaRPr lang="en-US" b="1" dirty="0"/>
          </a:p>
          <a:p>
            <a:pPr lvl="4"/>
            <a:r>
              <a:rPr lang="en-GB" i="1" dirty="0"/>
              <a:t>Include candidate periodicity values, whether/how transmission and/or measurement bandwidth is indicated, numerology of CSI-RS for L3 mobility, spatial QCL assumption, methods to obtain parameters of CSI-RS for L3 mobility, etc.</a:t>
            </a:r>
          </a:p>
          <a:p>
            <a:pPr lvl="3"/>
            <a:endParaRPr lang="en-GB" i="1" dirty="0"/>
          </a:p>
          <a:p>
            <a:pPr lvl="4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386512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Following CSI-RS properties for RRM measurement for L3 mobility are supported in NR</a:t>
            </a:r>
          </a:p>
          <a:p>
            <a:pPr lvl="1"/>
            <a:r>
              <a:rPr lang="en-US" dirty="0"/>
              <a:t>Configurable periodicity (as already agreed)</a:t>
            </a:r>
          </a:p>
          <a:p>
            <a:pPr lvl="2"/>
            <a:r>
              <a:rPr lang="en-US" dirty="0"/>
              <a:t>{5, 10, 20, 40, [80, 160]} </a:t>
            </a:r>
            <a:r>
              <a:rPr lang="en-US" dirty="0" err="1"/>
              <a:t>ms</a:t>
            </a:r>
            <a:r>
              <a:rPr lang="en-US" dirty="0"/>
              <a:t> are supported</a:t>
            </a:r>
          </a:p>
          <a:p>
            <a:pPr lvl="2"/>
            <a:r>
              <a:rPr lang="en-US" dirty="0"/>
              <a:t>This does not mean periodicity will be configured per CSI-RS resource</a:t>
            </a:r>
          </a:p>
          <a:p>
            <a:pPr lvl="1"/>
            <a:r>
              <a:rPr lang="en-US" dirty="0"/>
              <a:t>Configurable transmission bandwidth (as already agreed)</a:t>
            </a:r>
          </a:p>
          <a:p>
            <a:pPr lvl="2"/>
            <a:r>
              <a:rPr lang="en-US" dirty="0"/>
              <a:t>FFS candidate values</a:t>
            </a:r>
          </a:p>
          <a:p>
            <a:pPr lvl="1"/>
            <a:r>
              <a:rPr lang="en-US" dirty="0"/>
              <a:t>Configurable measurement bandwidth (as already agreed) and frequency location</a:t>
            </a:r>
          </a:p>
          <a:p>
            <a:pPr lvl="2"/>
            <a:r>
              <a:rPr lang="en-US" dirty="0"/>
              <a:t>At least minimum carrier bandwidth for each frequency band/range and at least one additional wider bandwidth for each SCS (e.g., maximum UE bandwidth) are supported</a:t>
            </a:r>
          </a:p>
          <a:p>
            <a:pPr lvl="3"/>
            <a:r>
              <a:rPr lang="en-US" dirty="0"/>
              <a:t>FFS other candidate values for wider bandwidth for each SCS</a:t>
            </a:r>
          </a:p>
          <a:p>
            <a:pPr lvl="2"/>
            <a:r>
              <a:rPr lang="en-US" dirty="0"/>
              <a:t>Measurement of CSI-RS in </a:t>
            </a:r>
            <a:r>
              <a:rPr lang="en-US" dirty="0" err="1"/>
              <a:t>subband</a:t>
            </a:r>
            <a:r>
              <a:rPr lang="en-US" dirty="0"/>
              <a:t>/bandwidth part which may or may not contain SS Blocks is supported</a:t>
            </a:r>
          </a:p>
          <a:p>
            <a:pPr lvl="1"/>
            <a:r>
              <a:rPr lang="en-US" dirty="0"/>
              <a:t>Configurable parameters for sequence generation </a:t>
            </a:r>
          </a:p>
          <a:p>
            <a:pPr lvl="1"/>
            <a:r>
              <a:rPr lang="en-US" dirty="0"/>
              <a:t>Configurable numerology</a:t>
            </a:r>
          </a:p>
          <a:p>
            <a:pPr lvl="2"/>
            <a:r>
              <a:rPr lang="en-US" dirty="0"/>
              <a:t>For each frequency range, subcarrier spacing values applicable to data, CSI-RS for beam management and SS block in the frequency range are supported</a:t>
            </a:r>
          </a:p>
          <a:p>
            <a:pPr lvl="1"/>
            <a:r>
              <a:rPr lang="en-US" dirty="0"/>
              <a:t>Association between CSI-RS for RRM measurement and SS block</a:t>
            </a:r>
          </a:p>
          <a:p>
            <a:pPr lvl="2"/>
            <a:r>
              <a:rPr lang="en-US" dirty="0"/>
              <a:t>It is assumed that property of spatial QCL between SS block and CSI-RS for beam management will be reused</a:t>
            </a:r>
          </a:p>
          <a:p>
            <a:pPr lvl="1"/>
            <a:r>
              <a:rPr lang="en-US" dirty="0"/>
              <a:t>Configurable CSI-RS time/frequency resource (as already agreed)</a:t>
            </a:r>
          </a:p>
          <a:p>
            <a:pPr lvl="2"/>
            <a:r>
              <a:rPr lang="en-US" dirty="0"/>
              <a:t>CSI-RS design including RE mapping and density for beam management is assumed as baseline</a:t>
            </a:r>
          </a:p>
          <a:p>
            <a:pPr lvl="1"/>
            <a:r>
              <a:rPr lang="en-US" dirty="0"/>
              <a:t>Note that above properties are relevant for RAN4 RRM measurement evaluations and not intended to be an exhaustive list of properties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 (CSI-RS)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With the agreements, some progress has been made, but they are not sufficient for RAN4 to start evaluations</a:t>
            </a:r>
          </a:p>
          <a:p>
            <a:r>
              <a:rPr lang="en-US" dirty="0"/>
              <a:t>In particular, the following properties are missing:</a:t>
            </a:r>
          </a:p>
          <a:p>
            <a:pPr lvl="1"/>
            <a:r>
              <a:rPr lang="en-US" dirty="0"/>
              <a:t>CSI-RS:</a:t>
            </a:r>
          </a:p>
          <a:p>
            <a:pPr lvl="2"/>
            <a:r>
              <a:rPr lang="en-US" dirty="0"/>
              <a:t>Candidate values for the CSI-RS measurement bandwidth</a:t>
            </a:r>
          </a:p>
          <a:p>
            <a:pPr lvl="2"/>
            <a:r>
              <a:rPr lang="en-US" dirty="0"/>
              <a:t>CSI-RS numerology</a:t>
            </a:r>
          </a:p>
          <a:p>
            <a:pPr lvl="2"/>
            <a:r>
              <a:rPr lang="en-US" dirty="0"/>
              <a:t>Number of ports for CSI-RS </a:t>
            </a:r>
          </a:p>
          <a:p>
            <a:pPr lvl="2"/>
            <a:r>
              <a:rPr lang="en-US" dirty="0"/>
              <a:t>CSI-RS RE mapping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706308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Support the following parameters for CSI-RS for L3 mobility:</a:t>
            </a:r>
          </a:p>
          <a:p>
            <a:pPr lvl="1"/>
            <a:r>
              <a:rPr lang="en-US" dirty="0"/>
              <a:t>Measurement bandwidth: </a:t>
            </a:r>
          </a:p>
          <a:p>
            <a:pPr lvl="2"/>
            <a:r>
              <a:rPr lang="en-US" dirty="0"/>
              <a:t>same as SS block for the reference numerology</a:t>
            </a:r>
          </a:p>
          <a:p>
            <a:pPr lvl="2"/>
            <a:r>
              <a:rPr lang="en-US" dirty="0"/>
              <a:t>[5] times the SS block bandwidth for the reference numerology</a:t>
            </a:r>
          </a:p>
          <a:p>
            <a:pPr lvl="1"/>
            <a:r>
              <a:rPr lang="en-US" dirty="0"/>
              <a:t>Numerology:</a:t>
            </a:r>
          </a:p>
          <a:p>
            <a:pPr lvl="2"/>
            <a:r>
              <a:rPr lang="en-US" dirty="0"/>
              <a:t>All SCS supported for data: [15kHz, 30kHz, 60kHz, 120kHz]</a:t>
            </a:r>
          </a:p>
          <a:p>
            <a:pPr lvl="1"/>
            <a:r>
              <a:rPr lang="en-US" dirty="0"/>
              <a:t>Number of ports:</a:t>
            </a:r>
          </a:p>
          <a:p>
            <a:pPr lvl="2"/>
            <a:r>
              <a:rPr lang="en-US" dirty="0"/>
              <a:t>1</a:t>
            </a:r>
          </a:p>
          <a:p>
            <a:pPr lvl="1"/>
            <a:r>
              <a:rPr lang="en-US" dirty="0"/>
              <a:t>RE mapping:</a:t>
            </a:r>
          </a:p>
          <a:p>
            <a:pPr lvl="2"/>
            <a:r>
              <a:rPr lang="en-US" dirty="0"/>
              <a:t>RE-level comb with repetition factor 4</a:t>
            </a:r>
          </a:p>
          <a:p>
            <a:pPr lvl="1"/>
            <a:endParaRPr lang="en-US" dirty="0"/>
          </a:p>
          <a:p>
            <a:pPr marL="712787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– CSI-RS for L3 mobility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102</TotalTime>
  <Words>474</Words>
  <Application>Microsoft Office PowerPoint</Application>
  <PresentationFormat>Widescreen</PresentationFormat>
  <Paragraphs>62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Arial</vt:lpstr>
      <vt:lpstr>Calibri</vt:lpstr>
      <vt:lpstr>Ericsson Capital TT</vt:lpstr>
      <vt:lpstr>PresentationTemplate2011</vt:lpstr>
      <vt:lpstr>WF on remaining issues on CSI-RS for mobility with RAN4 impact</vt:lpstr>
      <vt:lpstr>Background</vt:lpstr>
      <vt:lpstr>Previous Agreements (CSI-RS)</vt:lpstr>
      <vt:lpstr>Background</vt:lpstr>
      <vt:lpstr>Proposal – CSI-RS for L3 mobility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Claes Tidestav</cp:lastModifiedBy>
  <cp:revision>28</cp:revision>
  <dcterms:created xsi:type="dcterms:W3CDTF">2017-03-31T09:46:41Z</dcterms:created>
  <dcterms:modified xsi:type="dcterms:W3CDTF">2017-06-29T08:00:30Z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