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38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HiSilicon</a:t>
            </a:r>
            <a:r>
              <a:rPr lang="en-US" dirty="0"/>
              <a:t>, Nokia, ASB</a:t>
            </a:r>
            <a:r>
              <a:rPr lang="en-US"/>
              <a:t>, Panasonic, NTT DOCOMO 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SRS Sequence Design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821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#89ah-NR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Qingdao, China, 27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30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5.1.2.4.5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R1-1711852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92500" lnSpcReduction="10000"/>
          </a:bodyPr>
          <a:lstStyle/>
          <a:p>
            <a:pPr marL="0" indent="0" hangingPunct="0">
              <a:buNone/>
            </a:pPr>
            <a:r>
              <a:rPr lang="en-US" sz="2200" b="1" u="sng" dirty="0">
                <a:highlight>
                  <a:srgbClr val="00FF00"/>
                </a:highlight>
              </a:rPr>
              <a:t>Agreements:</a:t>
            </a:r>
            <a:endParaRPr lang="en-US" sz="2200" dirty="0">
              <a:highlight>
                <a:srgbClr val="00FF00"/>
              </a:highlight>
            </a:endParaRPr>
          </a:p>
          <a:p>
            <a:pPr lvl="1" fontAlgn="auto"/>
            <a:r>
              <a:rPr lang="en-GB" sz="1900" dirty="0"/>
              <a:t>NR supports both Alt. 1 and Alt. 2 as TX beamformer determination for SRS from previous agreement.</a:t>
            </a:r>
            <a:endParaRPr lang="en-US" sz="1900" dirty="0"/>
          </a:p>
          <a:p>
            <a:pPr lvl="1" fontAlgn="auto"/>
            <a:r>
              <a:rPr lang="en-GB" sz="1900" dirty="0"/>
              <a:t>Alt.1: UE applies </a:t>
            </a:r>
            <a:r>
              <a:rPr lang="en-GB" sz="1900" dirty="0" err="1"/>
              <a:t>gNB</a:t>
            </a:r>
            <a:r>
              <a:rPr lang="en-GB" sz="1900" dirty="0"/>
              <a:t>-transparent </a:t>
            </a:r>
            <a:r>
              <a:rPr lang="en-GB" sz="1900" dirty="0" err="1"/>
              <a:t>Tx</a:t>
            </a:r>
            <a:r>
              <a:rPr lang="en-GB" sz="1900" dirty="0"/>
              <a:t> beamformer to SRS (e.g., UE determines </a:t>
            </a:r>
            <a:r>
              <a:rPr lang="en-GB" sz="1900" dirty="0" err="1"/>
              <a:t>Tx</a:t>
            </a:r>
            <a:r>
              <a:rPr lang="en-GB" sz="1900" dirty="0"/>
              <a:t> beam for each SRS port/resource)</a:t>
            </a:r>
            <a:endParaRPr lang="en-US" sz="1900" dirty="0"/>
          </a:p>
          <a:p>
            <a:pPr lvl="1" fontAlgn="auto"/>
            <a:r>
              <a:rPr lang="en-GB" sz="1900" dirty="0"/>
              <a:t>Alt.2: based on </a:t>
            </a:r>
            <a:r>
              <a:rPr lang="en-GB" sz="1900" dirty="0" err="1"/>
              <a:t>gNB</a:t>
            </a:r>
            <a:r>
              <a:rPr lang="en-GB" sz="1900" dirty="0"/>
              <a:t> indication, e.g. via SRI</a:t>
            </a:r>
          </a:p>
          <a:p>
            <a:pPr marL="0" indent="0" hangingPunct="0">
              <a:buNone/>
            </a:pPr>
            <a:r>
              <a:rPr lang="en-US" sz="2200" b="1" u="sng" dirty="0">
                <a:highlight>
                  <a:srgbClr val="00FF00"/>
                </a:highlight>
              </a:rPr>
              <a:t>Agreements</a:t>
            </a:r>
            <a:r>
              <a:rPr lang="en-US" sz="2200" dirty="0">
                <a:highlight>
                  <a:srgbClr val="00FF00"/>
                </a:highlight>
              </a:rPr>
              <a:t>:</a:t>
            </a:r>
          </a:p>
          <a:p>
            <a:pPr lvl="1" fontAlgn="auto"/>
            <a:r>
              <a:rPr lang="en-GB" sz="1900" dirty="0"/>
              <a:t>Scheduling SRS resources to multiple UEs where the resources have full and/or partial overlap of SRS time-frequency resources (REs) is supported, where</a:t>
            </a:r>
            <a:endParaRPr lang="en-US" sz="1900" dirty="0"/>
          </a:p>
          <a:p>
            <a:pPr lvl="1" fontAlgn="auto"/>
            <a:r>
              <a:rPr lang="en-GB" sz="1900" dirty="0"/>
              <a:t>The multiple SRS resources can share the same root sequence values in the overlapping REs to allow for low or zero mutual cross-correlation</a:t>
            </a:r>
            <a:endParaRPr lang="en-US" sz="1900" dirty="0"/>
          </a:p>
          <a:p>
            <a:pPr lvl="1" fontAlgn="auto"/>
            <a:r>
              <a:rPr lang="en-GB" sz="1900" dirty="0"/>
              <a:t>FFS: Minimum overlap granularity to ensure zero cross-correlation</a:t>
            </a:r>
            <a:endParaRPr lang="en-US" sz="1900" dirty="0"/>
          </a:p>
          <a:p>
            <a:pPr lvl="1" fontAlgn="auto"/>
            <a:r>
              <a:rPr lang="en-GB" sz="1900" dirty="0"/>
              <a:t>FFS: Detailed sequence design taking into account at least Cubic Metric, PAPR, and cross-correlation properties amongst overlapping SRS resources</a:t>
            </a:r>
            <a:endParaRPr lang="en-US" sz="1900" dirty="0"/>
          </a:p>
          <a:p>
            <a:pPr marL="0" indent="0" hangingPunct="0">
              <a:buNone/>
            </a:pPr>
            <a:r>
              <a:rPr lang="en-US" sz="2200" b="1" u="sng" dirty="0">
                <a:highlight>
                  <a:srgbClr val="00FF00"/>
                </a:highlight>
              </a:rPr>
              <a:t>Agreements:</a:t>
            </a:r>
            <a:endParaRPr lang="en-US" sz="2200" dirty="0">
              <a:highlight>
                <a:srgbClr val="00FF00"/>
              </a:highlight>
            </a:endParaRPr>
          </a:p>
          <a:p>
            <a:pPr lvl="1" fontAlgn="auto"/>
            <a:r>
              <a:rPr lang="en-GB" sz="1900" dirty="0"/>
              <a:t>ZC based sequences shall be used for NR SRS sequence design</a:t>
            </a:r>
            <a:endParaRPr lang="en-US" sz="1900" dirty="0"/>
          </a:p>
          <a:p>
            <a:pPr lvl="0" fontAlgn="auto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32300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NR supports one or both of the following options for SRS sequence design</a:t>
            </a:r>
          </a:p>
          <a:p>
            <a:pPr lvl="1"/>
            <a:r>
              <a:rPr lang="en-US" dirty="0"/>
              <a:t>Opt-1: LTE-like sequence design (Alt1)</a:t>
            </a:r>
          </a:p>
          <a:p>
            <a:pPr lvl="2"/>
            <a:r>
              <a:rPr lang="en-GB" dirty="0"/>
              <a:t>Set of [60] SRS sequences where each sequence is circularly extended from a ZC sequence whose length is the maximum prime number smaller than the SRS sequence length.</a:t>
            </a:r>
          </a:p>
          <a:p>
            <a:pPr lvl="2"/>
            <a:r>
              <a:rPr lang="en-US" dirty="0"/>
              <a:t>Ports on the same comb are separated by cyclic shifts which are repeated every n SRS REs, e.g. n=[8,12] </a:t>
            </a:r>
          </a:p>
          <a:p>
            <a:pPr lvl="1"/>
            <a:r>
              <a:rPr lang="en-US" dirty="0"/>
              <a:t>Opt-2: Truncated ZC design (Alt2)</a:t>
            </a:r>
          </a:p>
          <a:p>
            <a:pPr lvl="2"/>
            <a:r>
              <a:rPr lang="en-US" dirty="0"/>
              <a:t>Set of [60] long ZC sequences designed for each of [5] different reference carrier bandwidths where the sequence length exceeds the carrier bandwidth before truncation </a:t>
            </a:r>
          </a:p>
          <a:p>
            <a:pPr lvl="3"/>
            <a:r>
              <a:rPr lang="en-US" dirty="0"/>
              <a:t>T</a:t>
            </a:r>
            <a:r>
              <a:rPr lang="en-GB" dirty="0"/>
              <a:t>he portion of the truncated sequence corresponds to the SRS PRB location assigned to the UE </a:t>
            </a:r>
            <a:endParaRPr lang="en-US" dirty="0"/>
          </a:p>
          <a:p>
            <a:pPr lvl="2"/>
            <a:r>
              <a:rPr lang="en-US" dirty="0"/>
              <a:t>Ports on the same comb are separated by cyclic shifts which are repeated every n SRS REs, e.g. n=[8,12] </a:t>
            </a:r>
          </a:p>
          <a:p>
            <a:r>
              <a:rPr lang="en-US" dirty="0"/>
              <a:t>Down-selection to one or both options during the next meeting</a:t>
            </a:r>
          </a:p>
          <a:p>
            <a:pPr lvl="1"/>
            <a:r>
              <a:rPr lang="en-US" dirty="0"/>
              <a:t>Evaluations to consider at least CM/PAPR and sequence cross-correlation for the case of fully and partially overlapping SRS allocations</a:t>
            </a:r>
          </a:p>
          <a:p>
            <a:pPr lvl="1"/>
            <a:r>
              <a:rPr lang="en-US" dirty="0"/>
              <a:t>Evaluations to further consider CM/PAPR for carrier bandwidths different than the reference ones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212</TotalTime>
  <Words>420</Words>
  <Application>Microsoft Office PowerPoint</Application>
  <PresentationFormat>Widescreen</PresentationFormat>
  <Paragraphs>38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SRS Sequence Design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min zhang</dc:creator>
  <cp:keywords/>
  <dc:description>Rev PA1</dc:description>
  <cp:lastModifiedBy>Stephen Grant</cp:lastModifiedBy>
  <cp:revision>44</cp:revision>
  <dcterms:created xsi:type="dcterms:W3CDTF">2017-03-31T09:46:41Z</dcterms:created>
  <dcterms:modified xsi:type="dcterms:W3CDTF">2017-06-29T01:10:18Z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readonly">
    <vt:lpwstr/>
  </property>
  <property fmtid="{D5CDD505-2E9C-101B-9397-08002B2CF9AE}" pid="49" name="_change">
    <vt:lpwstr/>
  </property>
  <property fmtid="{D5CDD505-2E9C-101B-9397-08002B2CF9AE}" pid="50" name="_full-control">
    <vt:lpwstr/>
  </property>
  <property fmtid="{D5CDD505-2E9C-101B-9397-08002B2CF9AE}" pid="51" name="sflag">
    <vt:lpwstr>1498620245</vt:lpwstr>
  </property>
</Properties>
</file>