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94" r:id="rId3"/>
    <p:sldId id="293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78" autoAdjust="0"/>
    <p:restoredTop sz="94660"/>
  </p:normalViewPr>
  <p:slideViewPr>
    <p:cSldViewPr>
      <p:cViewPr varScale="1">
        <p:scale>
          <a:sx n="88" d="100"/>
          <a:sy n="88" d="100"/>
        </p:scale>
        <p:origin x="1661" y="6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3GPP TSG RAN WG1 Meeting-NR#2			</a:t>
            </a:r>
            <a:r>
              <a:rPr lang="en-GB" b="1" smtClean="0"/>
              <a:t>	</a:t>
            </a:r>
            <a:r>
              <a:rPr lang="en-US" b="1" smtClean="0"/>
              <a:t>R1-1711832</a:t>
            </a:r>
            <a:endParaRPr lang="en-US" dirty="0"/>
          </a:p>
          <a:p>
            <a:r>
              <a:rPr lang="en-US" b="1" dirty="0"/>
              <a:t>Qingdao, China 27</a:t>
            </a:r>
            <a:r>
              <a:rPr lang="en-US" b="1" baseline="30000" dirty="0"/>
              <a:t>h</a:t>
            </a:r>
            <a:r>
              <a:rPr lang="en-US" b="1" dirty="0"/>
              <a:t> - 30</a:t>
            </a:r>
            <a:r>
              <a:rPr lang="en-US" b="1" baseline="30000" dirty="0"/>
              <a:t>th</a:t>
            </a:r>
            <a:r>
              <a:rPr lang="en-US" b="1" dirty="0"/>
              <a:t> June 2017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4000" dirty="0" smtClean="0"/>
              <a:t>WF on Pre-DFT Multiplexing of RS and UCI in short duration PUCCH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152400" y="3733800"/>
            <a:ext cx="86868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 smtClean="0"/>
          </a:p>
          <a:p>
            <a:pPr algn="ctr"/>
            <a:endParaRPr lang="en-US" sz="2800" dirty="0"/>
          </a:p>
          <a:p>
            <a:pPr algn="ctr"/>
            <a:r>
              <a:rPr lang="en-US" sz="2800" dirty="0" smtClean="0"/>
              <a:t>IITH, ATT, </a:t>
            </a:r>
            <a:r>
              <a:rPr lang="en-US" sz="2800" dirty="0"/>
              <a:t>, </a:t>
            </a:r>
            <a:r>
              <a:rPr lang="en-US" sz="2800" dirty="0" smtClean="0"/>
              <a:t>Qualcomm, Deutsche </a:t>
            </a:r>
            <a:r>
              <a:rPr lang="en-US" sz="2800" dirty="0"/>
              <a:t>Telekom</a:t>
            </a:r>
            <a:r>
              <a:rPr lang="en-US" sz="2800" b="1" dirty="0"/>
              <a:t>, </a:t>
            </a:r>
            <a:r>
              <a:rPr lang="en-US" sz="2800" dirty="0"/>
              <a:t>Reliance </a:t>
            </a:r>
            <a:r>
              <a:rPr lang="en-US" sz="2800" dirty="0" err="1" smtClean="0"/>
              <a:t>Jio</a:t>
            </a:r>
            <a:r>
              <a:rPr lang="en-US" sz="2800" dirty="0" smtClean="0"/>
              <a:t>, Mitsubishi</a:t>
            </a:r>
            <a:r>
              <a:rPr lang="en-US" sz="2800" dirty="0" smtClean="0"/>
              <a:t>, Thales, </a:t>
            </a:r>
            <a:r>
              <a:rPr lang="en-US" sz="2800" dirty="0"/>
              <a:t>IITM, </a:t>
            </a:r>
            <a:r>
              <a:rPr lang="en-US" sz="2800" dirty="0" err="1" smtClean="0"/>
              <a:t>CEWiT</a:t>
            </a:r>
            <a:r>
              <a:rPr lang="en-US" sz="2800" dirty="0" smtClean="0"/>
              <a:t>, DISH</a:t>
            </a:r>
            <a:r>
              <a:rPr lang="en-US" sz="2800" dirty="0" smtClean="0"/>
              <a:t>, </a:t>
            </a:r>
            <a:r>
              <a:rPr lang="en-US" sz="2800" dirty="0" err="1" smtClean="0"/>
              <a:t>Tejas</a:t>
            </a:r>
            <a:r>
              <a:rPr lang="en-US" sz="2800" dirty="0" smtClean="0"/>
              <a:t> Networks, INL</a:t>
            </a:r>
            <a:endParaRPr lang="en-US" sz="28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28800"/>
            <a:ext cx="8507288" cy="4853136"/>
          </a:xfrm>
        </p:spPr>
        <p:txBody>
          <a:bodyPr>
            <a:normAutofit/>
          </a:bodyPr>
          <a:lstStyle/>
          <a:p>
            <a:r>
              <a:rPr lang="en-US" sz="2800" dirty="0" smtClean="0"/>
              <a:t>There is a need for low PAPR waveform for short duration uplink that carries more than 2-bits</a:t>
            </a:r>
          </a:p>
          <a:p>
            <a:r>
              <a:rPr lang="en-US" sz="2800" dirty="0" smtClean="0"/>
              <a:t>This is also required from the need </a:t>
            </a:r>
            <a:r>
              <a:rPr lang="en-US" sz="2800" dirty="0" smtClean="0"/>
              <a:t>for </a:t>
            </a:r>
            <a:r>
              <a:rPr lang="en-US" sz="2800" dirty="0" smtClean="0"/>
              <a:t>NR </a:t>
            </a:r>
            <a:r>
              <a:rPr lang="en-US" sz="2800" dirty="0"/>
              <a:t>High power UE </a:t>
            </a:r>
            <a:r>
              <a:rPr lang="en-US" sz="2800" dirty="0" smtClean="0"/>
              <a:t>that delivers </a:t>
            </a:r>
            <a:r>
              <a:rPr lang="en-US" sz="2800" dirty="0"/>
              <a:t>full saturation PA output power (</a:t>
            </a:r>
            <a:r>
              <a:rPr lang="en-US" sz="2800" dirty="0" smtClean="0"/>
              <a:t>e.g., 26 </a:t>
            </a:r>
            <a:r>
              <a:rPr lang="en-US" sz="2800" dirty="0" err="1"/>
              <a:t>dBm</a:t>
            </a:r>
            <a:r>
              <a:rPr lang="en-US" sz="2800" dirty="0"/>
              <a:t> for LTE </a:t>
            </a:r>
            <a:r>
              <a:rPr lang="en-US" sz="2800" dirty="0" smtClean="0"/>
              <a:t>PA), as </a:t>
            </a:r>
            <a:r>
              <a:rPr lang="en-US" sz="2800" dirty="0"/>
              <a:t>requested </a:t>
            </a:r>
            <a:r>
              <a:rPr lang="en-US" sz="2800" dirty="0" smtClean="0"/>
              <a:t>by </a:t>
            </a:r>
            <a:r>
              <a:rPr lang="en-US" sz="2800" dirty="0"/>
              <a:t>operators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pPr lvl="0"/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36577722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7886700" cy="4419600"/>
          </a:xfrm>
        </p:spPr>
        <p:txBody>
          <a:bodyPr>
            <a:noAutofit/>
          </a:bodyPr>
          <a:lstStyle/>
          <a:p>
            <a:r>
              <a:rPr lang="en-US" sz="2800" dirty="0" smtClean="0"/>
              <a:t>One symbol duration PUCCH with a pay load of more than 2 bits uses pre-DFT multiplexing of RS and UCI, in addition to CP OFDM</a:t>
            </a:r>
          </a:p>
          <a:p>
            <a:r>
              <a:rPr lang="en-IN" sz="2800" dirty="0" smtClean="0"/>
              <a:t>2-symbol PUCCH follows 1-symbol design</a:t>
            </a:r>
            <a:endParaRPr lang="en-US" sz="2800" dirty="0"/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6497060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13374</TotalTime>
  <Words>126</Words>
  <Application>Microsoft Office PowerPoint</Application>
  <PresentationFormat>On-screen Show (4:3)</PresentationFormat>
  <Paragraphs>13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ＭＳ Ｐゴシック</vt:lpstr>
      <vt:lpstr>Arial</vt:lpstr>
      <vt:lpstr>Calibri</vt:lpstr>
      <vt:lpstr>Office Theme</vt:lpstr>
      <vt:lpstr>PowerPoint Presentation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Kiran Kuchi</dc:creator>
  <cp:lastModifiedBy>Kiran Kuchi</cp:lastModifiedBy>
  <cp:revision>62</cp:revision>
  <dcterms:created xsi:type="dcterms:W3CDTF">2016-03-24T01:14:08Z</dcterms:created>
  <dcterms:modified xsi:type="dcterms:W3CDTF">2017-06-28T13:24:33Z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(3)ba8FbOVkiS6JAvY56xzVaSRlyVyqGV2wVovNpGpP6pp8mU2fgLBTWRb47gPP8jo7j3bC3jw3
1CzheBu7+cfE/g24jEWNLvV06f7oQKZVziMSLjJKGtjuOCKkWurKPLbQSdaWodV7zB363t2I
OUGdvr+j2Br+wzzmCKrrGT9asUpp4OCGuIJGSpCPH/w9T/eVafA4DOX0V6ol3skR7SrNUkEr
qSl9L+BkVdFREsKkVR</vt:lpwstr>
  </property>
  <property fmtid="{D5CDD505-2E9C-101B-9397-08002B2CF9AE}" pid="9" name="_2015_ms_pID_7253431">
    <vt:lpwstr>ZrJVXvJmwpIVwU3pyv4/+TCl7bdRIpjQBNykP5U0bs36NJFAFR4Iqi
UnEkx/mZb89vi1tdQm+sgoPecN5qZ9toSbmKpGDJrbV91Fp6Jjtjcjs8aQNS5iSPgotZY5+m
+Zr0d/vTh9zsbEvC2j579ahUh6L2vKX7y+V7vOkPCi3fQ9A4mJrqZ26IkO7J6WRVolK2KNrl
Fc9DdQNYR2S4LGcE31I+3XP1+d1ABKNAV+Iz</vt:lpwstr>
  </property>
  <property fmtid="{D5CDD505-2E9C-101B-9397-08002B2CF9AE}" pid="10" name="_2015_ms_pID_7253432">
    <vt:lpwstr>3v5Az3nFdWJVS/jVHY1ofuEYw4aXEa94iOwH
Gg0mRlTg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1484540172</vt:lpwstr>
  </property>
</Properties>
</file>