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66FF"/>
    <a:srgbClr val="FFFF99"/>
    <a:srgbClr val="00FF00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9" autoAdjust="0"/>
    <p:restoredTop sz="94706" autoAdjust="0"/>
  </p:normalViewPr>
  <p:slideViewPr>
    <p:cSldViewPr snapToGrid="0">
      <p:cViewPr varScale="1">
        <p:scale>
          <a:sx n="104" d="100"/>
          <a:sy n="104" d="100"/>
        </p:scale>
        <p:origin x="-69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 anchor="ctr">
            <a:normAutofit/>
          </a:bodyPr>
          <a:lstStyle/>
          <a:p>
            <a:r>
              <a:rPr kumimoji="1" lang="en-US" altLang="ja-JP" sz="4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</a:t>
            </a:r>
            <a:r>
              <a:rPr kumimoji="1" lang="en-US" altLang="ja-JP" sz="4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PT</a:t>
            </a:r>
            <a:r>
              <a:rPr lang="en-US" altLang="ja-JP" sz="4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</a:t>
            </a:r>
            <a:r>
              <a:rPr kumimoji="1" lang="en-US" altLang="ja-JP" sz="4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 for DFT-S-OFDM</a:t>
            </a:r>
            <a:endParaRPr kumimoji="1" lang="ja-JP" altLang="en-US" sz="48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NTT 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DOCOMO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Mitsubishi Electric, Huawei, HiSilicon, Nokia, ASB,  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48595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3GPP TSG RAN WG1 Meeting 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#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NR AH2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Qingdao,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P. R. China, 27th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–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30th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June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201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</a:t>
            </a:r>
          </a:p>
          <a:p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item: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5.1.2.4.4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0310890" y="138205"/>
            <a:ext cx="1521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R1-1711815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118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838200" y="1560449"/>
            <a:ext cx="10515600" cy="4351338"/>
          </a:xfrm>
        </p:spPr>
        <p:txBody>
          <a:bodyPr>
            <a:noAutofit/>
          </a:bodyPr>
          <a:lstStyle/>
          <a:p>
            <a:r>
              <a:rPr lang="en-US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Confirm the following working assumption</a:t>
            </a:r>
          </a:p>
          <a:p>
            <a:pPr lvl="1"/>
            <a:r>
              <a:rPr lang="en-US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Support Pre-DFT PT-RS insertion for UL DFT-S-OFDM</a:t>
            </a:r>
          </a:p>
          <a:p>
            <a:r>
              <a:rPr lang="en-US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Support chunk-based distribution for pre-DFT PT-RS within one DFT-S-OFDM symbol</a:t>
            </a:r>
          </a:p>
          <a:p>
            <a:pPr lvl="1"/>
            <a:r>
              <a:rPr lang="en-US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chunk size depends on the scheduled BW and/or MCS</a:t>
            </a:r>
          </a:p>
          <a:p>
            <a:pPr lvl="2"/>
            <a:r>
              <a:rPr lang="en-US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supported chunk sizes are to be decided in the next meeting, including the minimum value</a:t>
            </a:r>
          </a:p>
          <a:p>
            <a:pPr lvl="2"/>
            <a:r>
              <a:rPr lang="en-US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FFS: Orthogonal sequences can be applied to overlapped chunks of PT-RS for different UEs</a:t>
            </a:r>
          </a:p>
          <a:p>
            <a:pPr lvl="1"/>
            <a:r>
              <a:rPr lang="en-US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number of chunks in a DFT-S-OFDM symbol is configurable</a:t>
            </a:r>
          </a:p>
          <a:p>
            <a:pPr lvl="1"/>
            <a:r>
              <a:rPr lang="en-US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Note: The configuration can be implicit and/or explicit via higher layer </a:t>
            </a:r>
            <a:r>
              <a:rPr lang="en-US" altLang="ja-JP" sz="1800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signalling</a:t>
            </a:r>
            <a:endParaRPr lang="en-US" altLang="ja-JP" sz="18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Support at least full symbol-level time density for time-domain PT-RS for DFT-S-OFDM (every PUSCH carrying symbol)</a:t>
            </a:r>
          </a:p>
          <a:p>
            <a:pPr lvl="1"/>
            <a:r>
              <a:rPr lang="en-US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FFS: whether to support configurable symbol-level time density for time-domain PT-RS density reduction for DFT-S-OFDM</a:t>
            </a:r>
          </a:p>
          <a:p>
            <a:pPr lvl="2"/>
            <a:r>
              <a:rPr lang="en-US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Note: If supported, the configuration can be implicit (associated with scheduled MCS and/or BW and/or DM-RS port(s)/position) or explicit, which is to be decided in next meeting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9474</TotalTime>
  <Words>71</Words>
  <Application>Microsoft Office PowerPoint</Application>
  <PresentationFormat>ユーザー設定</PresentationFormat>
  <Paragraphs>20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PT-RS for DFT-S-OFDM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Keisuke Saito</cp:lastModifiedBy>
  <cp:revision>229</cp:revision>
  <dcterms:created xsi:type="dcterms:W3CDTF">2016-05-22T13:45:11Z</dcterms:created>
  <dcterms:modified xsi:type="dcterms:W3CDTF">2017-06-29T08:30:34Z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(2)Rx6j/gm6TbqgjgWhy43W9013/G/9JDvRzmg6Xrcw4O+eMmGIYwX07vih20ayozU4vRFITL55
tlcl6cQ1zE9aoyzfHwhvqZaTU344ZxAqRLUBKdn5GMH9aHjc+dsgh8J2AP4m7fIkNOatxk1i
xgz5pDke9QBtjUfyvulKHqiBA1rHzQAxBUws+707/kUwAtzH6Q258pXZ32zTk0RmR13/U2hy
ADJS/kqGtbf5vRiRF8</vt:lpwstr>
  </property>
  <property fmtid="{D5CDD505-2E9C-101B-9397-08002B2CF9AE}" pid="3" name="_2015_ms_pID_7253431">
    <vt:lpwstr>IXWOdOhTV3Au0dnEv8yuA5ryTixTwe/NxWsmAAezjkEzBwSuMgKfWh
1Jd1ytdTOC83K4doodtM/WgbGps980r3sVnq2bnR7KRWQ8NEVfA3O918h+A9caWpiTQZfA9X
NcT/93glebI7Y2hxwjv4vnCxeQO/kRBmyjzRI9l+zpfM7A==</vt:lpwstr>
  </property>
  <property fmtid="{D5CDD505-2E9C-101B-9397-08002B2CF9AE}" pid="4" name="_NewReviewCycle">
    <vt:lpwstr/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1498617474</vt:lpwstr>
  </property>
</Properties>
</file>