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1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DAE8E-C2F1-4576-8154-B03E98A8B6FE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E0743-DB88-41AD-B333-9C7EC098DA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119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1975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471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14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6416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8852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2455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0286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538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2092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4229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1627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3974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6897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FAD8A-5C0C-4E16-9531-CB622EF47C00}" type="datetimeFigureOut">
              <a:rPr lang="ko-KR" altLang="en-US" smtClean="0"/>
              <a:t>2017-06-28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116DA-DF50-457F-8C9A-721AD72E2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8865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32681" y="1201980"/>
            <a:ext cx="9934575" cy="2324101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CDM-8 in CSI-RS for CSI acquisition 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83605" y="3855378"/>
            <a:ext cx="8530796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/>
              <a:t>Samsung, CATT</a:t>
            </a:r>
            <a:r>
              <a:rPr lang="en-US" altLang="ja-JP" dirty="0" smtClean="0"/>
              <a:t>, NTT </a:t>
            </a:r>
            <a:r>
              <a:rPr lang="en-US" altLang="ja-JP" dirty="0" smtClean="0"/>
              <a:t>DOCOMO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38327" y="380196"/>
            <a:ext cx="15760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000" dirty="0"/>
              <a:t>R1-1711804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1" y="380196"/>
            <a:ext cx="452598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NR-AH</a:t>
            </a:r>
            <a:r>
              <a:rPr lang="en-US" altLang="zh-CN" dirty="0"/>
              <a:t>#2</a:t>
            </a:r>
          </a:p>
          <a:p>
            <a:pPr>
              <a:defRPr/>
            </a:pPr>
            <a:r>
              <a:rPr lang="en-US" altLang="ko-KR" dirty="0"/>
              <a:t>Qingdao, P.R. China 27</a:t>
            </a:r>
            <a:r>
              <a:rPr lang="en-US" altLang="ko-KR" baseline="30000" dirty="0"/>
              <a:t>th</a:t>
            </a:r>
            <a:r>
              <a:rPr lang="en-US" altLang="ko-KR" dirty="0"/>
              <a:t> – 30</a:t>
            </a:r>
            <a:r>
              <a:rPr lang="en-US" altLang="ko-KR" baseline="30000" dirty="0"/>
              <a:t>th</a:t>
            </a:r>
            <a:r>
              <a:rPr lang="en-US" altLang="ko-KR" dirty="0"/>
              <a:t> June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/>
              <a:t>5.1.2.4.2</a:t>
            </a:r>
          </a:p>
        </p:txBody>
      </p:sp>
    </p:spTree>
    <p:extLst>
      <p:ext uri="{BB962C8B-B14F-4D97-AF65-F5344CB8AC3E}">
        <p14:creationId xmlns:p14="http://schemas.microsoft.com/office/powerpoint/2010/main" val="38956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52487" y="914400"/>
            <a:ext cx="10782300" cy="54864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NR supports a RE pattern for a CDM8 group distributed across multiple of the component CSI-RS </a:t>
            </a:r>
            <a:r>
              <a:rPr lang="en-US" altLang="ko-KR" dirty="0"/>
              <a:t>RE </a:t>
            </a:r>
            <a:r>
              <a:rPr lang="en-US" altLang="ko-KR" dirty="0" smtClean="0"/>
              <a:t>patterns</a:t>
            </a:r>
          </a:p>
          <a:p>
            <a:pPr lvl="1"/>
            <a:r>
              <a:rPr lang="en-US" altLang="ko-KR" dirty="0" smtClean="0"/>
              <a:t>FFS: signaling details and potential restrictions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1038224" y="179388"/>
            <a:ext cx="10410825" cy="6397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dirty="0" smtClean="0"/>
              <a:t>Proposals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75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63</Words>
  <Application>Microsoft Office PowerPoint</Application>
  <PresentationFormat>와이드스크린</PresentationFormat>
  <Paragraphs>10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테마</vt:lpstr>
      <vt:lpstr>WF on CDM-8 in CSI-RS for CSI acquisition 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차현수/선임연구원/차세대표준(연)ACS팀(hyunsu.cha@lge.com)</dc:creator>
  <cp:lastModifiedBy>차현수/선임연구원/차세대표준(연)ACS팀(hyunsu.cha@lge.com)</cp:lastModifiedBy>
  <cp:revision>37</cp:revision>
  <dcterms:created xsi:type="dcterms:W3CDTF">2017-06-27T04:06:36Z</dcterms:created>
  <dcterms:modified xsi:type="dcterms:W3CDTF">2017-06-28T12:14:50Z</dcterms:modified>
</cp:coreProperties>
</file>