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1" r:id="rId2"/>
    <p:sldId id="283" r:id="rId3"/>
    <p:sldId id="284" r:id="rId4"/>
    <p:sldId id="286" r:id="rId5"/>
    <p:sldId id="280" r:id="rId6"/>
    <p:sldId id="28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33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Circular buffer of Polar Code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Qualcomm, </a:t>
            </a:r>
            <a:r>
              <a:rPr lang="en-US" dirty="0" err="1">
                <a:solidFill>
                  <a:schemeClr val="tx1"/>
                </a:solidFill>
              </a:rPr>
              <a:t>MediaTek</a:t>
            </a:r>
            <a:r>
              <a:rPr lang="en-US">
                <a:solidFill>
                  <a:schemeClr val="tx1"/>
                </a:solidFill>
              </a:rPr>
              <a:t>, LGE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R1-1711729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85261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Ad-Hoc#2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Qingdao, China 27th – 30th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5.1.4.2.2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u="sng" dirty="0"/>
              <a:t>Agreement (RAN1#89):</a:t>
            </a:r>
            <a:endParaRPr lang="en-US" dirty="0"/>
          </a:p>
          <a:p>
            <a:pPr lvl="1"/>
            <a:r>
              <a:rPr lang="en-US" dirty="0"/>
              <a:t>After segmentation (if any):</a:t>
            </a:r>
          </a:p>
          <a:p>
            <a:pPr lvl="2"/>
            <a:r>
              <a:rPr lang="en-US" dirty="0"/>
              <a:t>…</a:t>
            </a:r>
          </a:p>
          <a:p>
            <a:pPr lvl="2"/>
            <a:r>
              <a:rPr lang="en-US" dirty="0"/>
              <a:t>Repetition is applied when   M &gt; N</a:t>
            </a:r>
          </a:p>
          <a:p>
            <a:pPr lvl="2"/>
            <a:r>
              <a:rPr lang="en-US" dirty="0"/>
              <a:t>Puncturing or shortening is applied when M &lt; N    </a:t>
            </a:r>
          </a:p>
          <a:p>
            <a:pPr lvl="3"/>
            <a:r>
              <a:rPr lang="en-US" dirty="0"/>
              <a:t>Puncturing for lower code rates, e.g. in cases where code rate &lt;= </a:t>
            </a:r>
            <a:r>
              <a:rPr lang="en-US" dirty="0" err="1"/>
              <a:t>R</a:t>
            </a:r>
            <a:r>
              <a:rPr lang="en-US" baseline="-25000" dirty="0" err="1"/>
              <a:t>psthr</a:t>
            </a:r>
            <a:r>
              <a:rPr lang="en-US" dirty="0"/>
              <a:t>, and/or other condition(s) </a:t>
            </a:r>
          </a:p>
          <a:p>
            <a:pPr lvl="3"/>
            <a:r>
              <a:rPr lang="en-US" dirty="0"/>
              <a:t>Shortening for higher code rates, e.g. in cases where code rate &gt; </a:t>
            </a:r>
            <a:r>
              <a:rPr lang="en-US" dirty="0" err="1"/>
              <a:t>R</a:t>
            </a:r>
            <a:r>
              <a:rPr lang="en-US" baseline="-25000" dirty="0" err="1"/>
              <a:t>psthr</a:t>
            </a:r>
            <a:r>
              <a:rPr lang="en-US" dirty="0"/>
              <a:t>, and/or other condition(s)</a:t>
            </a:r>
          </a:p>
          <a:p>
            <a:pPr lvl="3"/>
            <a:r>
              <a:rPr lang="en-US" dirty="0"/>
              <a:t>Details FFS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644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u="sng" dirty="0"/>
              <a:t>Terminology for use in RAN1 from now on  (RAN1#89):</a:t>
            </a:r>
            <a:endParaRPr lang="en-US" dirty="0"/>
          </a:p>
          <a:p>
            <a:pPr lvl="1"/>
            <a:r>
              <a:rPr lang="en-US" dirty="0"/>
              <a:t>Puncturing refers to non-transmission of coded bits such that the non-transmitted bits are unknown at the receiver and the corresponding LLRs can be set to zero.</a:t>
            </a:r>
          </a:p>
          <a:p>
            <a:pPr lvl="1"/>
            <a:r>
              <a:rPr lang="en-US" dirty="0"/>
              <a:t>Shortening involves setting input bits to a known value, and non-transmission of coded bits corresponding to those input bits, such that the corresponding LLRs can be set to a large value at the receiver.</a:t>
            </a:r>
          </a:p>
        </p:txBody>
      </p:sp>
    </p:spTree>
    <p:extLst>
      <p:ext uri="{BB962C8B-B14F-4D97-AF65-F5344CB8AC3E}">
        <p14:creationId xmlns:p14="http://schemas.microsoft.com/office/powerpoint/2010/main" val="915146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74576"/>
            <a:ext cx="8229600" cy="1143000"/>
          </a:xfrm>
        </p:spPr>
        <p:txBody>
          <a:bodyPr>
            <a:noAutofit/>
          </a:bodyPr>
          <a:lstStyle/>
          <a:p>
            <a:r>
              <a:rPr kumimoji="1" lang="en-US" altLang="ja-JP" sz="4000" dirty="0"/>
              <a:t>Summary - circular buffer and natural patterns</a:t>
            </a:r>
            <a:endParaRPr kumimoji="1" lang="ja-JP" alt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525082"/>
              </p:ext>
            </p:extLst>
          </p:nvPr>
        </p:nvGraphicFramePr>
        <p:xfrm>
          <a:off x="323528" y="1494229"/>
          <a:ext cx="8568952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242658163"/>
                    </a:ext>
                  </a:extLst>
                </a:gridCol>
                <a:gridCol w="1243132">
                  <a:extLst>
                    <a:ext uri="{9D8B030D-6E8A-4147-A177-3AD203B41FA5}">
                      <a16:colId xmlns:a16="http://schemas.microsoft.com/office/drawing/2014/main" val="359733983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555348995"/>
                    </a:ext>
                  </a:extLst>
                </a:gridCol>
                <a:gridCol w="4805540">
                  <a:extLst>
                    <a:ext uri="{9D8B030D-6E8A-4147-A177-3AD203B41FA5}">
                      <a16:colId xmlns:a16="http://schemas.microsoft.com/office/drawing/2014/main" val="14828549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Companies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Circular buffer 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Natural* patterns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Remark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6004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Huawei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Y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0084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MTK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Y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Y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With interlace</a:t>
                      </a:r>
                      <a:r>
                        <a:rPr lang="en-US" altLang="zh-CN" sz="2000" baseline="0" dirty="0"/>
                        <a:t> before circular buffer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160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Samsung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Y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Y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Puncture from ending</a:t>
                      </a:r>
                      <a:r>
                        <a:rPr lang="en-US" altLang="zh-CN" sz="2000" baseline="0" dirty="0"/>
                        <a:t> point 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4506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Qualcomm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Y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Y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99359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ZTE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Y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2-D</a:t>
                      </a:r>
                      <a:r>
                        <a:rPr lang="en-US" altLang="zh-CN" sz="2000" baseline="0" dirty="0"/>
                        <a:t> circular buffer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3883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Nokia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Y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Double circular buffer 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4775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LGE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Y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/>
                        <a:t>Y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984063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0364" y="5450402"/>
            <a:ext cx="836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* Natural patterns: puncture/repetition from starting points and shortening from ending points  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08402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To support repetition, puncturing, and shortening of Polar code:</a:t>
            </a:r>
          </a:p>
          <a:p>
            <a:pPr lvl="1"/>
            <a:r>
              <a:rPr lang="en-US" dirty="0"/>
              <a:t>The N=2</a:t>
            </a:r>
            <a:r>
              <a:rPr lang="en-US" baseline="30000" dirty="0"/>
              <a:t>n</a:t>
            </a:r>
            <a:r>
              <a:rPr lang="en-US" dirty="0"/>
              <a:t> coded bits at the output of Polar encoder is written into a length-N circular buffer in a predefined order</a:t>
            </a:r>
          </a:p>
          <a:p>
            <a:pPr lvl="1"/>
            <a:r>
              <a:rPr lang="en-US" dirty="0"/>
              <a:t>To obtain M coded bits for transmission</a:t>
            </a:r>
          </a:p>
          <a:p>
            <a:pPr lvl="2"/>
            <a:r>
              <a:rPr lang="en-US" dirty="0"/>
              <a:t>Puncturing is realized by selecting bits from position (N-M) to position (N-1) from the circular buffer</a:t>
            </a:r>
          </a:p>
          <a:p>
            <a:pPr lvl="2"/>
            <a:r>
              <a:rPr lang="en-US" dirty="0"/>
              <a:t>Shortening is realized by selecting bits from position 0 to position M-1 from the circular buffer</a:t>
            </a:r>
          </a:p>
          <a:p>
            <a:pPr lvl="2"/>
            <a:r>
              <a:rPr lang="en-US" dirty="0"/>
              <a:t>Repetition is realized by selecting all bits from the circular buffer, and additionally repeat (M-N) consecutive bits from the circular buffer</a:t>
            </a:r>
          </a:p>
        </p:txBody>
      </p:sp>
    </p:spTree>
    <p:extLst>
      <p:ext uri="{BB962C8B-B14F-4D97-AF65-F5344CB8AC3E}">
        <p14:creationId xmlns:p14="http://schemas.microsoft.com/office/powerpoint/2010/main" val="960382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905190"/>
            <a:ext cx="2253334" cy="19333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1067" y="2738522"/>
            <a:ext cx="2213333" cy="19333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6862" y="2571856"/>
            <a:ext cx="2293333" cy="226666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5800" y="47244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(a) No puncturing or shortening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14800" y="4729420"/>
            <a:ext cx="1668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(b) puncturing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62799" y="4724399"/>
            <a:ext cx="1509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(c) shortening</a:t>
            </a:r>
          </a:p>
        </p:txBody>
      </p:sp>
    </p:spTree>
    <p:extLst>
      <p:ext uri="{BB962C8B-B14F-4D97-AF65-F5344CB8AC3E}">
        <p14:creationId xmlns:p14="http://schemas.microsoft.com/office/powerpoint/2010/main" val="2911478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5160</TotalTime>
  <Words>380</Words>
  <Application>Microsoft Office PowerPoint</Application>
  <PresentationFormat>On-screen Show (4:3)</PresentationFormat>
  <Paragraphs>58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Unicode MS</vt:lpstr>
      <vt:lpstr>ＭＳ Ｐゴシック</vt:lpstr>
      <vt:lpstr>宋体</vt:lpstr>
      <vt:lpstr>Arial</vt:lpstr>
      <vt:lpstr>Calibri</vt:lpstr>
      <vt:lpstr>Office Theme</vt:lpstr>
      <vt:lpstr>WF on Circular buffer of Polar Code</vt:lpstr>
      <vt:lpstr>Background (1)</vt:lpstr>
      <vt:lpstr>Background (2)</vt:lpstr>
      <vt:lpstr>Summary - circular buffer and natural patterns</vt:lpstr>
      <vt:lpstr>Proposal</vt:lpstr>
      <vt:lpstr>Appendix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278</cp:revision>
  <dcterms:created xsi:type="dcterms:W3CDTF">2006-08-16T00:00:00Z</dcterms:created>
  <dcterms:modified xsi:type="dcterms:W3CDTF">2017-06-29T13:41:45Z</dcterms:modified>
</cp:coreProperties>
</file>