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62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35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263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27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225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13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327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487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3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297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39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F6DB0-EFB8-443C-A4A7-53731143ECE5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9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</a:t>
            </a:r>
            <a:r>
              <a:rPr lang="en-US" dirty="0" smtClean="0"/>
              <a:t>on NR-LTE coexistence in overlapping spectrum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AT&amp;T, Deutsche Telekom, Vodafone, Intel, Ericsson, </a:t>
            </a:r>
            <a:r>
              <a:rPr lang="en-US" dirty="0" smtClean="0"/>
              <a:t>Samsung, Orange, China Unicom, Huawei, </a:t>
            </a:r>
            <a:r>
              <a:rPr lang="en-US" dirty="0" err="1" smtClean="0"/>
              <a:t>HiSilicon</a:t>
            </a:r>
            <a:r>
              <a:rPr lang="en-US" dirty="0" smtClean="0"/>
              <a:t>, China Telecom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476032"/>
            <a:ext cx="92656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NR Ad-Hoc#2				                 </a:t>
            </a:r>
            <a:r>
              <a:rPr lang="en-US" b="1" dirty="0" smtClean="0"/>
              <a:t>           </a:t>
            </a:r>
            <a:r>
              <a:rPr lang="en-US" b="1" dirty="0" smtClean="0"/>
              <a:t>R1-1711709</a:t>
            </a:r>
            <a:endParaRPr lang="en-US" dirty="0"/>
          </a:p>
          <a:p>
            <a:r>
              <a:rPr lang="en-US" b="1" dirty="0"/>
              <a:t>Qingdao, P.R. China 27th – 30th June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15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 on possibility for subcarrier alignment between NR UL (15 kHz) and LTE UL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689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54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NR-LTE coexistence in overlapping spectrum</vt:lpstr>
      <vt:lpstr>Proposal</vt:lpstr>
    </vt:vector>
  </TitlesOfParts>
  <Company>AT&amp;T Labs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NR-LTE coexistence in overlapping spectrum</dc:title>
  <dc:creator>Bendlin, Ralf</dc:creator>
  <cp:lastModifiedBy>Bendlin, Ralf</cp:lastModifiedBy>
  <cp:revision>11</cp:revision>
  <dcterms:created xsi:type="dcterms:W3CDTF">2017-06-27T08:59:02Z</dcterms:created>
  <dcterms:modified xsi:type="dcterms:W3CDTF">2017-06-27T10:25:24Z</dcterms:modified>
</cp:coreProperties>
</file>