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1" r:id="rId6"/>
    <p:sldId id="27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preferSingleView="1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46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WF </a:t>
            </a:r>
            <a:r>
              <a:rPr lang="en-US" sz="4000" dirty="0" smtClean="0"/>
              <a:t>on multiple PDSCH approach of supporting NC-JT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Intel, [AT&amp;T], [Ericsson], [Nokia/ALU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], [Huawei]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76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dirty="0"/>
              <a:t>R1-1711667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899931" cy="1081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US" sz="1800" b="1" dirty="0" smtClean="0"/>
              <a:t>3GPP </a:t>
            </a:r>
            <a:r>
              <a:rPr lang="en-US" sz="1800" b="1" dirty="0"/>
              <a:t>TSG RAN WG1 NR </a:t>
            </a:r>
            <a:r>
              <a:rPr lang="en-US" sz="1800" b="1" dirty="0" smtClean="0"/>
              <a:t>Ad-Hoc#2</a:t>
            </a:r>
            <a:endParaRPr lang="en-US" sz="1800" dirty="0"/>
          </a:p>
          <a:p>
            <a:pPr>
              <a:buNone/>
            </a:pPr>
            <a:r>
              <a:rPr lang="en-US" sz="1800" b="1" dirty="0"/>
              <a:t>Qingdao, P.R. China 27th – 30th June 2017</a:t>
            </a:r>
            <a:endParaRPr lang="en-US" sz="1800" dirty="0"/>
          </a:p>
          <a:p>
            <a:pPr eaLnBrk="1" hangingPunct="1">
              <a:spcBef>
                <a:spcPts val="800"/>
              </a:spcBef>
              <a:buFontTx/>
              <a:buNone/>
            </a:pPr>
            <a:r>
              <a:rPr lang="en-US" altLang="ja-JP" sz="1800" b="1" dirty="0" smtClean="0"/>
              <a:t>Agenda </a:t>
            </a:r>
            <a:r>
              <a:rPr lang="en-US" altLang="ja-JP" sz="1800" b="1" smtClean="0"/>
              <a:t>item </a:t>
            </a:r>
            <a:r>
              <a:rPr lang="en-US" sz="1800" b="1" smtClean="0"/>
              <a:t>5.1.2.1.6</a:t>
            </a:r>
            <a:endParaRPr lang="en-US" altLang="ja-JP" sz="1800" b="1" dirty="0"/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sz="2200" dirty="0" smtClean="0"/>
              <a:t>Send LS to RAN2 (cc RAN3) to inform about RAN1 agreement from RAN1#89 on the support of multiple PDSCHs transmission to the UE to support NC-JT operation</a:t>
            </a:r>
          </a:p>
          <a:p>
            <a:r>
              <a:rPr lang="en-US" sz="2200" dirty="0" smtClean="0"/>
              <a:t>Include in the LS the following content:</a:t>
            </a:r>
          </a:p>
          <a:p>
            <a:pPr lvl="1"/>
            <a:r>
              <a:rPr lang="en-US" sz="2200" dirty="0" smtClean="0"/>
              <a:t>RAN1 agreement from RAN1#89</a:t>
            </a:r>
          </a:p>
          <a:p>
            <a:pPr lvl="1"/>
            <a:r>
              <a:rPr lang="en-US" sz="2200" dirty="0"/>
              <a:t>RAN1 considers that the above agreement can be used for different scenarios including TRPs connected with ideal and non-ideal backhaul link, TRPs with same and different cell </a:t>
            </a:r>
            <a:r>
              <a:rPr lang="en-US" sz="2200" dirty="0" smtClean="0"/>
              <a:t>IDs, </a:t>
            </a:r>
            <a:r>
              <a:rPr lang="en-US" sz="2200" dirty="0" err="1" smtClean="0"/>
              <a:t>etc</a:t>
            </a:r>
            <a:r>
              <a:rPr lang="en-US" sz="2200" dirty="0" smtClean="0"/>
              <a:t> </a:t>
            </a:r>
            <a:r>
              <a:rPr lang="en-US" sz="2200" dirty="0"/>
              <a:t>to provide an increased throughput for users covered by different TRPs, and greater radio link reliability through dual connectivity-like </a:t>
            </a:r>
            <a:r>
              <a:rPr lang="en-US" sz="2200" dirty="0" smtClean="0"/>
              <a:t>operation</a:t>
            </a:r>
            <a:endParaRPr lang="en-US" sz="2200" dirty="0"/>
          </a:p>
          <a:p>
            <a:pPr lvl="1"/>
            <a:r>
              <a:rPr lang="en-US" sz="2200" dirty="0"/>
              <a:t>RAN1 thinks that the above agreement may have impact on RAN2 </a:t>
            </a:r>
            <a:r>
              <a:rPr lang="en-US" sz="2200" dirty="0" smtClean="0"/>
              <a:t>specification</a:t>
            </a:r>
            <a:endParaRPr lang="en-US" sz="2200" dirty="0"/>
          </a:p>
          <a:p>
            <a:pPr lvl="1"/>
            <a:r>
              <a:rPr lang="en-US" sz="2200" dirty="0"/>
              <a:t>Actions: RAN1 asks RAN2 to take into account the above agreement in RAN2’s work and provide any information that may be relevant for future RAN1’s work on this topic</a:t>
            </a:r>
            <a:endParaRPr lang="en-US" sz="2200" dirty="0" smtClean="0"/>
          </a:p>
          <a:p>
            <a:endParaRPr lang="en-US" sz="2000" b="1" dirty="0" smtClean="0"/>
          </a:p>
          <a:p>
            <a:pPr lvl="1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4173509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Props1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AC91CEF-C222-4E2A-9597-38BE71A10CBB}">
  <ds:schemaRefs>
    <ds:schemaRef ds:uri="http://purl.org/dc/terms/"/>
    <ds:schemaRef ds:uri="http://schemas.openxmlformats.org/package/2006/metadata/core-properties"/>
    <ds:schemaRef ds:uri="http://purl.org/dc/dcmitype/"/>
    <ds:schemaRef ds:uri="c06861ca-3f08-4d07-bff7-bb15bac121f4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5846</TotalTime>
  <Words>178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맑은 고딕</vt:lpstr>
      <vt:lpstr>Arial</vt:lpstr>
      <vt:lpstr>Calibri</vt:lpstr>
      <vt:lpstr>Office Theme</vt:lpstr>
      <vt:lpstr>WF on multiple PDSCH approach of supporting NC-JT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</cp:keywords>
  <cp:lastModifiedBy>Intel</cp:lastModifiedBy>
  <cp:revision>283</cp:revision>
  <dcterms:created xsi:type="dcterms:W3CDTF">2006-08-16T00:00:00Z</dcterms:created>
  <dcterms:modified xsi:type="dcterms:W3CDTF">2017-06-28T09:31:29Z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56dfd139-0d5f-4176-a32d-c00f68a1f66a</vt:lpwstr>
  </property>
  <property fmtid="{D5CDD505-2E9C-101B-9397-08002B2CF9AE}" pid="6" name="CTP_TimeStamp">
    <vt:lpwstr>2017-06-28 09:31:28Z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</Properties>
</file>