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WF </a:t>
            </a:r>
            <a:r>
              <a:rPr lang="en-US" sz="4000" smtClean="0"/>
              <a:t>on SS </a:t>
            </a:r>
            <a:r>
              <a:rPr lang="en-US" sz="4000" dirty="0" smtClean="0"/>
              <a:t>block and DM-RS collision handling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/>
              <a:t>R1-1711666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99931" cy="108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1800" b="1" dirty="0" smtClean="0"/>
              <a:t>3GPP </a:t>
            </a:r>
            <a:r>
              <a:rPr lang="en-US" sz="1800" b="1" dirty="0"/>
              <a:t>TSG RAN WG1 NR </a:t>
            </a:r>
            <a:r>
              <a:rPr lang="en-US" sz="1800" b="1" dirty="0" smtClean="0"/>
              <a:t>Ad-Hoc#2</a:t>
            </a:r>
            <a:endParaRPr lang="en-US" sz="1800" dirty="0"/>
          </a:p>
          <a:p>
            <a:pPr>
              <a:buNone/>
            </a:pPr>
            <a:r>
              <a:rPr lang="en-US" sz="1800" b="1" dirty="0"/>
              <a:t>Qingdao, P.R. China 27th – 30th June 2017</a:t>
            </a:r>
            <a:endParaRPr lang="en-US" sz="1800" dirty="0"/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 smtClean="0"/>
              <a:t>Agenda item </a:t>
            </a:r>
            <a:r>
              <a:rPr lang="en-US" sz="1800" b="1" dirty="0"/>
              <a:t>5.1.2.4.1</a:t>
            </a:r>
            <a:endParaRPr lang="en-US" altLang="ja-JP" sz="1800" b="1" dirty="0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DM-RS and SS block collision is handled by at least </a:t>
            </a:r>
            <a:r>
              <a:rPr lang="en-US" sz="2200" dirty="0" smtClean="0"/>
              <a:t>one of the options</a:t>
            </a:r>
          </a:p>
          <a:p>
            <a:pPr lvl="1"/>
            <a:r>
              <a:rPr lang="en-US" sz="2200" dirty="0" smtClean="0"/>
              <a:t>changing </a:t>
            </a:r>
            <a:r>
              <a:rPr lang="en-US" sz="2200" dirty="0" smtClean="0"/>
              <a:t>DM-RS symbol(s) position in </a:t>
            </a:r>
            <a:r>
              <a:rPr lang="en-US" sz="2200" dirty="0" smtClean="0"/>
              <a:t>time domain</a:t>
            </a:r>
          </a:p>
          <a:p>
            <a:pPr lvl="1"/>
            <a:r>
              <a:rPr lang="en-US" sz="2200" dirty="0" smtClean="0"/>
              <a:t>no </a:t>
            </a:r>
            <a:r>
              <a:rPr lang="en-US" sz="2200" dirty="0" smtClean="0"/>
              <a:t>PDSCH transmission </a:t>
            </a:r>
            <a:r>
              <a:rPr lang="en-US" sz="2200" dirty="0" smtClean="0"/>
              <a:t>on </a:t>
            </a:r>
            <a:r>
              <a:rPr lang="en-US" sz="2200" dirty="0" smtClean="0"/>
              <a:t>the collided </a:t>
            </a:r>
            <a:r>
              <a:rPr lang="en-US" sz="2200" dirty="0" smtClean="0"/>
              <a:t>PRBs</a:t>
            </a:r>
          </a:p>
          <a:p>
            <a:pPr lvl="1"/>
            <a:r>
              <a:rPr lang="en-US" sz="2200" dirty="0"/>
              <a:t>a</a:t>
            </a:r>
            <a:r>
              <a:rPr lang="en-US" sz="2200" dirty="0" smtClean="0"/>
              <a:t>dditional DM-RS symbol dropping</a:t>
            </a:r>
            <a:endParaRPr lang="en-US" sz="2200" dirty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173509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purl.org/dc/dcmitype/"/>
    <ds:schemaRef ds:uri="c06861ca-3f08-4d07-bff7-bb15bac121f4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4645</TotalTime>
  <Words>65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Calibri</vt:lpstr>
      <vt:lpstr>Office Theme</vt:lpstr>
      <vt:lpstr>WF on SS block and DM-RS collision handling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246</cp:revision>
  <dcterms:created xsi:type="dcterms:W3CDTF">2006-08-16T00:00:00Z</dcterms:created>
  <dcterms:modified xsi:type="dcterms:W3CDTF">2017-06-29T07:53:03Z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6cbb4a32-68cb-44e5-a4f4-0c5cdbe5b100</vt:lpwstr>
  </property>
  <property fmtid="{D5CDD505-2E9C-101B-9397-08002B2CF9AE}" pid="6" name="CTP_TimeStamp">
    <vt:lpwstr>2017-06-29 07:53:03Z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