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WF </a:t>
            </a:r>
            <a:r>
              <a:rPr lang="en-US" sz="4000" dirty="0" smtClean="0"/>
              <a:t>on number of MCS and CQI</a:t>
            </a:r>
            <a:r>
              <a:rPr lang="ru-RU" sz="4000" dirty="0" smtClean="0"/>
              <a:t> </a:t>
            </a:r>
            <a:r>
              <a:rPr lang="en-US" sz="4000" dirty="0" smtClean="0"/>
              <a:t>configuration 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Samsung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638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dirty="0" smtClean="0"/>
              <a:t>R1-17xxxxx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80081" cy="108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1800" b="1" dirty="0" smtClean="0"/>
              <a:t>3GPP </a:t>
            </a:r>
            <a:r>
              <a:rPr lang="en-US" sz="1800" b="1" dirty="0"/>
              <a:t>TSG RAN WG1 NR </a:t>
            </a:r>
            <a:r>
              <a:rPr lang="en-US" sz="1800" b="1" dirty="0" smtClean="0"/>
              <a:t>Ad-Hoc#2</a:t>
            </a:r>
            <a:endParaRPr lang="en-US" sz="1800" dirty="0"/>
          </a:p>
          <a:p>
            <a:pPr>
              <a:buNone/>
            </a:pPr>
            <a:r>
              <a:rPr lang="en-US" sz="1800" b="1" dirty="0"/>
              <a:t>Qingdao, P.R. China 27th – 30th June 2017</a:t>
            </a:r>
            <a:endParaRPr lang="en-US" sz="1800" dirty="0"/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 smtClean="0"/>
              <a:t>Agenda item </a:t>
            </a:r>
            <a:r>
              <a:rPr lang="en-US" altLang="ja-JP" sz="1800" b="1" dirty="0"/>
              <a:t>5</a:t>
            </a:r>
            <a:r>
              <a:rPr lang="en-US" altLang="ja-JP" sz="1800" b="1" dirty="0" smtClean="0"/>
              <a:t>.1.2.1.1</a:t>
            </a:r>
            <a:endParaRPr lang="en-US" altLang="ja-JP" sz="1800" b="1" dirty="0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NR supports explicit higher layer signalling for the number of MCS/RV/NDI</a:t>
            </a:r>
            <a:r>
              <a:rPr lang="en-US" sz="2400" dirty="0"/>
              <a:t> </a:t>
            </a:r>
            <a:r>
              <a:rPr lang="en-US" sz="2400" dirty="0" smtClean="0"/>
              <a:t>in DCI for PDSCH</a:t>
            </a:r>
          </a:p>
          <a:p>
            <a:pPr lvl="1"/>
            <a:r>
              <a:rPr lang="en-US" sz="2400" dirty="0" smtClean="0"/>
              <a:t>Unless indicated otherwise, UE assumes single MCS/RV/NDI in DCI, i.e. up to four MIMO layers</a:t>
            </a:r>
          </a:p>
          <a:p>
            <a:r>
              <a:rPr lang="en-US" sz="2400" dirty="0"/>
              <a:t>NR supports explicit </a:t>
            </a:r>
            <a:r>
              <a:rPr lang="en-US" sz="2400" dirty="0" smtClean="0"/>
              <a:t>higher layer signalling </a:t>
            </a:r>
            <a:r>
              <a:rPr lang="en-US" sz="2400" dirty="0"/>
              <a:t>for </a:t>
            </a:r>
            <a:r>
              <a:rPr lang="en-US" sz="2400" dirty="0" smtClean="0"/>
              <a:t>the </a:t>
            </a:r>
            <a:r>
              <a:rPr lang="en-US" sz="2400" dirty="0" smtClean="0"/>
              <a:t>maximum number </a:t>
            </a:r>
            <a:r>
              <a:rPr lang="en-US" sz="2400" dirty="0"/>
              <a:t>of </a:t>
            </a:r>
            <a:r>
              <a:rPr lang="en-US" sz="2400" dirty="0" smtClean="0"/>
              <a:t>CQIs in UCI</a:t>
            </a:r>
            <a:endParaRPr lang="en-US" sz="2400" dirty="0"/>
          </a:p>
          <a:p>
            <a:pPr lvl="1"/>
            <a:r>
              <a:rPr lang="en-US" sz="2400" dirty="0" smtClean="0"/>
              <a:t>If indicated otherwise</a:t>
            </a:r>
            <a:r>
              <a:rPr lang="en-US" sz="2400" dirty="0" smtClean="0"/>
              <a:t>, </a:t>
            </a:r>
            <a:r>
              <a:rPr lang="en-US" sz="2400" dirty="0"/>
              <a:t>UE assumes single </a:t>
            </a:r>
            <a:r>
              <a:rPr lang="en-US" sz="2400" dirty="0" smtClean="0"/>
              <a:t>CQI in UCI, i.e. up to four MIMO layers in RI </a:t>
            </a:r>
            <a:r>
              <a:rPr lang="en-US" sz="2400" dirty="0" smtClean="0"/>
              <a:t>report</a:t>
            </a:r>
            <a:endParaRPr lang="en-US" sz="2400" dirty="0"/>
          </a:p>
          <a:p>
            <a:pPr lvl="1"/>
            <a:r>
              <a:rPr lang="en-US" sz="2400" dirty="0" smtClean="0"/>
              <a:t>Note: The actual number of CQIs reports can be also RI dependent</a:t>
            </a:r>
          </a:p>
          <a:p>
            <a:pPr lvl="1"/>
            <a:r>
              <a:rPr lang="en-US" sz="2400" dirty="0" smtClean="0"/>
              <a:t>Note: This higher layer signalling can be the other signalling related to RI/PMI reporting (e.g. RI restriction)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73509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5324</TotalTime>
  <Words>134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Calibri</vt:lpstr>
      <vt:lpstr>Office Theme</vt:lpstr>
      <vt:lpstr>WF on number of MCS and CQI configuration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248</cp:revision>
  <dcterms:created xsi:type="dcterms:W3CDTF">2006-08-16T00:00:00Z</dcterms:created>
  <dcterms:modified xsi:type="dcterms:W3CDTF">2017-06-27T22:11:47Z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3db4f888-a492-4943-8019-0d41072be943</vt:lpwstr>
  </property>
  <property fmtid="{D5CDD505-2E9C-101B-9397-08002B2CF9AE}" pid="6" name="CTP_TimeStamp">
    <vt:lpwstr>2017-06-27 22:11:46Z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