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SI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ALU, ASB, Intel,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sz="28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R1-162028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3874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NB-</a:t>
            </a:r>
            <a:r>
              <a:rPr lang="en-US" altLang="ja-JP" sz="2400" dirty="0" err="1" smtClean="0">
                <a:latin typeface="Calibri" pitchFamily="34" charset="0"/>
                <a:ea typeface="ＭＳ Ｐゴシック" pitchFamily="34" charset="-128"/>
              </a:rPr>
              <a:t>IoT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 Ad-Hoc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Sophia Antipolis, France, 22nd – 24th March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2.2.4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336624"/>
          </a:xfrm>
        </p:spPr>
        <p:txBody>
          <a:bodyPr>
            <a:noAutofit/>
          </a:bodyPr>
          <a:lstStyle/>
          <a:p>
            <a:r>
              <a:rPr lang="en-US" sz="2000" dirty="0"/>
              <a:t>SI scheduling information is provided in </a:t>
            </a:r>
            <a:r>
              <a:rPr lang="en-US" sz="2000" dirty="0" smtClean="0"/>
              <a:t>NB-SIB1.</a:t>
            </a:r>
          </a:p>
          <a:p>
            <a:r>
              <a:rPr lang="en-US" sz="2000" dirty="0"/>
              <a:t>One transport block of an SI message is transmitted over </a:t>
            </a:r>
            <a:r>
              <a:rPr lang="en-US" sz="2000" dirty="0" smtClean="0"/>
              <a:t>8 consecutive valid DL </a:t>
            </a:r>
            <a:r>
              <a:rPr lang="en-US" sz="2000" dirty="0"/>
              <a:t>subframes. </a:t>
            </a:r>
            <a:endParaRPr lang="en-US" sz="2000" dirty="0" smtClean="0"/>
          </a:p>
          <a:p>
            <a:r>
              <a:rPr lang="en-US" sz="2000" dirty="0"/>
              <a:t>SI scheduling information is given </a:t>
            </a:r>
            <a:r>
              <a:rPr lang="en-US" sz="2000" dirty="0" smtClean="0"/>
              <a:t>by –</a:t>
            </a:r>
          </a:p>
          <a:p>
            <a:pPr lvl="1"/>
            <a:r>
              <a:rPr lang="en-US" sz="1800" dirty="0" smtClean="0"/>
              <a:t>TBS (2 bits)</a:t>
            </a:r>
          </a:p>
          <a:p>
            <a:pPr lvl="2"/>
            <a:r>
              <a:rPr lang="en-US" sz="1800"/>
              <a:t>Values to be decided by </a:t>
            </a:r>
            <a:r>
              <a:rPr lang="en-US" sz="1800" smtClean="0"/>
              <a:t>RAN2, </a:t>
            </a:r>
            <a:r>
              <a:rPr lang="en-US" sz="1800" dirty="0" smtClean="0"/>
              <a:t>possible values are {208, 256, 328, 440, 552, 680}</a:t>
            </a:r>
          </a:p>
          <a:p>
            <a:pPr lvl="1"/>
            <a:r>
              <a:rPr lang="en-US" sz="1800" dirty="0" smtClean="0"/>
              <a:t>FFS: Starting subframe from the beginning of SI window (FFS bits)</a:t>
            </a:r>
          </a:p>
          <a:p>
            <a:pPr lvl="1"/>
            <a:r>
              <a:rPr lang="en-US" sz="1800" dirty="0" smtClean="0"/>
              <a:t>Repetition pattern</a:t>
            </a:r>
          </a:p>
          <a:p>
            <a:pPr lvl="2"/>
            <a:r>
              <a:rPr lang="en-US" sz="1800" dirty="0" smtClean="0"/>
              <a:t>Alt 1:</a:t>
            </a:r>
          </a:p>
          <a:p>
            <a:pPr lvl="3"/>
            <a:r>
              <a:rPr lang="en-US" sz="1800" dirty="0" smtClean="0"/>
              <a:t>SI repetition pattern (2 bits)</a:t>
            </a:r>
          </a:p>
          <a:p>
            <a:pPr lvl="4"/>
            <a:r>
              <a:rPr lang="en-US" sz="1800" dirty="0" smtClean="0"/>
              <a:t>Values to be decided by RAN2</a:t>
            </a:r>
          </a:p>
          <a:p>
            <a:pPr lvl="3"/>
            <a:r>
              <a:rPr lang="en-US" sz="1800" dirty="0" smtClean="0"/>
              <a:t>Supported by: Nokia Networks, ALU, ASB, Ericsson, Intel</a:t>
            </a:r>
          </a:p>
          <a:p>
            <a:pPr lvl="2"/>
            <a:r>
              <a:rPr lang="en-US" sz="1800" dirty="0"/>
              <a:t>Alt </a:t>
            </a:r>
            <a:r>
              <a:rPr lang="en-US" sz="1800" dirty="0" smtClean="0"/>
              <a:t>2:</a:t>
            </a:r>
            <a:endParaRPr lang="en-US" sz="1800" dirty="0"/>
          </a:p>
          <a:p>
            <a:pPr lvl="3"/>
            <a:r>
              <a:rPr lang="en-US" sz="1800" dirty="0" smtClean="0"/>
              <a:t>Number of repetitions (FFS </a:t>
            </a:r>
            <a:r>
              <a:rPr lang="en-US" sz="1800" dirty="0"/>
              <a:t>bits</a:t>
            </a:r>
            <a:r>
              <a:rPr lang="en-US" sz="1800" dirty="0" smtClean="0"/>
              <a:t>)</a:t>
            </a:r>
          </a:p>
          <a:p>
            <a:pPr lvl="3"/>
            <a:r>
              <a:rPr lang="en-US" sz="1800" dirty="0" smtClean="0"/>
              <a:t>Time interval between repetitions (FFS bits)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63422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7994</TotalTime>
  <Words>157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WF on SI Scheduling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543</cp:revision>
  <dcterms:created xsi:type="dcterms:W3CDTF">2014-10-08T06:45:16Z</dcterms:created>
  <dcterms:modified xsi:type="dcterms:W3CDTF">2016-03-23T17:16:49Z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