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5" d="100"/>
          <a:sy n="75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ACK/NACK transmission for NB-PDSCH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Panasonic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R1-162022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WG1NB-IoT Ad-Hoc Meeting#2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following were approved by email in [84-10] email discussion: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Transmission channel design of only 1 bit A/N via PUSCH structure with the following changes: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No CRC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Repetition coding is used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Resource unit size: Smaller resource unit size (such as 2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msec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with 15 kHz or 8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msec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with 3.75 kHz) is used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Frequency offset for A/N transmission resource is dynamically indicated by DL grant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FFS whether time resource of A/N transmission is also indicated by DL grant or implicitly determined. </a:t>
            </a:r>
          </a:p>
          <a:p>
            <a:pPr lvl="0"/>
            <a:r>
              <a:rPr lang="en-GB" altLang="zh-CN" dirty="0" smtClean="0"/>
              <a:t>A/N transmission subcarrier spacing is same to the subcarrier spacing configured for PUSCH when single tone transmission is used for A/N transmission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The size of resource unit for A/N transmission is 2 </a:t>
            </a:r>
            <a:r>
              <a:rPr lang="en-GB" altLang="zh-CN" dirty="0" err="1" smtClean="0"/>
              <a:t>msec</a:t>
            </a:r>
            <a:r>
              <a:rPr lang="en-GB" altLang="zh-CN" dirty="0" smtClean="0"/>
              <a:t> for 15 kHz single tone and 8 </a:t>
            </a:r>
            <a:r>
              <a:rPr lang="en-GB" altLang="zh-CN" dirty="0" err="1" smtClean="0"/>
              <a:t>msec</a:t>
            </a:r>
            <a:r>
              <a:rPr lang="en-GB" altLang="zh-CN" dirty="0" smtClean="0"/>
              <a:t> for 3.75 kHz single tone transmission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ACK/NACK only transmission of NB-PDSCH in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: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∏ /2-BPSK modulation is used for single tone transmission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Number of repetitions of A/N resource unit is semi-statically configured by RRC signaling at least if the associated NB-PDSCH is after Msg4</a:t>
            </a:r>
            <a:endParaRPr lang="zh-CN" altLang="zh-CN" dirty="0" smtClean="0"/>
          </a:p>
          <a:p>
            <a:pPr lvl="1"/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For ACK/NACK only transmission of NB-PDSCH in NB-</a:t>
            </a:r>
            <a:r>
              <a:rPr lang="en-US" altLang="zh-CN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Only single tone transmission is supported;</a:t>
            </a:r>
          </a:p>
          <a:p>
            <a:pPr lvl="1"/>
            <a:r>
              <a:rPr lang="en-US" altLang="zh-CN" dirty="0" smtClean="0"/>
              <a:t>DM-RS density is increased compared to normal NB-PUSCH</a:t>
            </a:r>
          </a:p>
          <a:p>
            <a:pPr lvl="2"/>
            <a:r>
              <a:rPr lang="en-US" altLang="zh-CN" dirty="0" smtClean="0"/>
              <a:t>3 DMRS symbols in every 7 symbols in each NB-Slot</a:t>
            </a:r>
            <a:endParaRPr lang="zh-CN" altLang="zh-CN" sz="2400" dirty="0" smtClean="0"/>
          </a:p>
          <a:p>
            <a:endParaRPr lang="zh-CN" altLang="zh-CN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4617</TotalTime>
  <Words>245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ACK/NACK transmission for NB-PDSCH</vt:lpstr>
      <vt:lpstr>Background</vt:lpstr>
      <vt:lpstr>Proposal 1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232</cp:revision>
  <dcterms:created xsi:type="dcterms:W3CDTF">2015-04-22T00:12:23Z</dcterms:created>
  <dcterms:modified xsi:type="dcterms:W3CDTF">2016-03-23T10:24:26Z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(3)lFPjzzc4cCBCogMoABLEPeQFw6pCuhGTs5liYX9FbIJRmP+l14ke/PoC/UU73yqsDpi6P638
zbPz4NcSpFnbr6ulzJ1j0eHw8CeX9VYLP7YaFCqxX2Kt2XecmLNFIwkveeIE+EdXpkBZp/kV
4j9ZurkNRWySRCRKN8fj+pTYAHeiyhjdiqv6ghbRTm00zMjUdvQHRAbczduONl0a5mJxo845
EShfsQwbRVvgrn+0pO</vt:lpwstr>
  </property>
  <property fmtid="{D5CDD505-2E9C-101B-9397-08002B2CF9AE}" pid="12" name="_2015_ms_pID_7253431">
    <vt:lpwstr>2WmsIo3cV1VvUJpKVKljN/44jiXblQY5gX1snD5fGgRpmK7nPlMVSn
G1yhk+8jr0r9HRC+aIk58yWCWXnANPwcAs2zt+FDIPQI8jtY97WV3iIZF8im74ZlcKaN8jb5
HmEWEmqePnqOJW7w9ZaLgCsAkacObldmKO9IZQa+L6nJHLRpfZt+MxaimbTuEE0KnofHfd+n
tbIkmRx0rD+/0hMDZ44GHE9Wz7LbONzJxr7b</vt:lpwstr>
  </property>
  <property fmtid="{D5CDD505-2E9C-101B-9397-08002B2CF9AE}" pid="13" name="_2015_ms_pID_7253432">
    <vt:lpwstr>Vf3HBZGwyiKF13VMPVst1z23skbyKqoRg06o
pokWGDWE</vt:lpwstr>
  </property>
</Properties>
</file>