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5501" autoAdjust="0"/>
  </p:normalViewPr>
  <p:slideViewPr>
    <p:cSldViewPr snapToGrid="0">
      <p:cViewPr varScale="1">
        <p:scale>
          <a:sx n="65" d="100"/>
          <a:sy n="65" d="100"/>
        </p:scale>
        <p:origin x="72" y="5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765F-DE73-4020-A417-F6E457B892F8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F61C2-8878-46F3-8574-E4AB91BE0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WF on NB-RS Power Allocation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/>
              <a:t>Intel, Ericsson, Sony, Nokia, ALU, ASB, Qualcomm, ZTE, </a:t>
            </a:r>
            <a:r>
              <a:rPr lang="en-US" dirty="0" err="1"/>
              <a:t>MediaTek</a:t>
            </a:r>
            <a:r>
              <a:rPr lang="en-US" dirty="0"/>
              <a:t>, Sierra Wireless, </a:t>
            </a:r>
            <a:r>
              <a:rPr lang="en-US" dirty="0" err="1" smtClean="0"/>
              <a:t>Spreadtrum</a:t>
            </a:r>
            <a:r>
              <a:rPr lang="en-US" dirty="0" smtClean="0"/>
              <a:t>, Panasonic, 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NB-</a:t>
            </a:r>
            <a:r>
              <a:rPr lang="en-US" altLang="ko-KR" b="1" dirty="0" err="1"/>
              <a:t>IoT</a:t>
            </a:r>
            <a:r>
              <a:rPr lang="en-US" altLang="ko-KR" b="1" dirty="0"/>
              <a:t> Ad-Hoc </a:t>
            </a:r>
            <a:r>
              <a:rPr lang="en-US" altLang="ko-KR" b="1" dirty="0" smtClean="0"/>
              <a:t>Meeting</a:t>
            </a:r>
            <a:r>
              <a:rPr lang="en-US" altLang="ko-KR" sz="1800" b="1" dirty="0" smtClean="0"/>
              <a:t> </a:t>
            </a:r>
            <a:r>
              <a:rPr lang="en-US" altLang="ko-KR" b="1" dirty="0"/>
              <a:t>                                             R1-162019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Sophia </a:t>
            </a:r>
            <a:r>
              <a:rPr lang="en-US" altLang="ko-KR" b="1" dirty="0" err="1"/>
              <a:t>Antipolis</a:t>
            </a:r>
            <a:r>
              <a:rPr lang="en-US" altLang="ko-KR" b="1" dirty="0"/>
              <a:t>, France, 22nd - 24th March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1: LTE CRS </a:t>
            </a:r>
            <a:r>
              <a:rPr lang="en-US" dirty="0"/>
              <a:t>Signaling Support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the same-PCI indicator </a:t>
            </a:r>
            <a:r>
              <a:rPr lang="en-US" dirty="0"/>
              <a:t>is set to </a:t>
            </a:r>
            <a:r>
              <a:rPr lang="en-US" dirty="0" smtClean="0"/>
              <a:t>TRUE, </a:t>
            </a:r>
            <a:endParaRPr lang="en-US" dirty="0"/>
          </a:p>
          <a:p>
            <a:pPr lvl="1"/>
            <a:r>
              <a:rPr lang="en-US" dirty="0" smtClean="0"/>
              <a:t>NB-RS </a:t>
            </a:r>
            <a:r>
              <a:rPr lang="en-US" dirty="0"/>
              <a:t>power offset between NB-RS and LTE CRS is </a:t>
            </a:r>
            <a:r>
              <a:rPr lang="en-US" dirty="0" smtClean="0"/>
              <a:t>indicated in SIB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WF on NB-RS Power Allocation</vt:lpstr>
      <vt:lpstr>Proposal 1: LTE CRS Signaling Support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2016-03-23T10:34:04Z</dcterms:created>
  <dcterms:modified xsi:type="dcterms:W3CDTF">2016-03-23T10:34:15Z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61d7c1d6-a815-4feb-900e-584bed4ae2d5</vt:lpwstr>
  </property>
  <property fmtid="{D5CDD505-2E9C-101B-9397-08002B2CF9AE}" pid="3" name="CTP_TimeStamp">
    <vt:lpwstr>2016-03-23 10:34:15Z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