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503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111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264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515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810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039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216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942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41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694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11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95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WFs on RS for NB-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downlink transmission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</a:t>
            </a:r>
            <a:r>
              <a:rPr lang="en-US" altLang="ko-KR" dirty="0" smtClean="0"/>
              <a:t>Intel 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R1-160217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2.1.1.5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03304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common NB-RS is used for 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NB-PBCH, NB-PDCCH, 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NB-PDSCH in all operation modes </a:t>
            </a:r>
          </a:p>
          <a:p>
            <a:pPr lvl="1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up to two antenna ports</a:t>
            </a:r>
          </a:p>
          <a:p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to use legacy CRS in addition to NB-RS in </a:t>
            </a:r>
            <a:r>
              <a:rPr lang="en-US" altLang="ko-K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inband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operation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33578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</TotalTime>
  <Words>65</Words>
  <Application>Microsoft Office PowerPoint</Application>
  <PresentationFormat>화면 슬라이드 쇼(4:3)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WFs on RS for NB-IoT downlink transmission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</dc:title>
  <dc:creator>yunjung</dc:creator>
  <cp:lastModifiedBy>Hyangsun</cp:lastModifiedBy>
  <cp:revision>53</cp:revision>
  <dcterms:created xsi:type="dcterms:W3CDTF">2015-11-21T01:35:44Z</dcterms:created>
  <dcterms:modified xsi:type="dcterms:W3CDTF">2016-01-19T15:28:50Z</dcterms:modified>
</cp:coreProperties>
</file>