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66" d="100"/>
          <a:sy n="66" d="100"/>
        </p:scale>
        <p:origin x="-1980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[Draft] </a:t>
            </a:r>
            <a:r>
              <a:rPr lang="en-US" altLang="zh-CN" dirty="0" smtClean="0"/>
              <a:t>WF on NB-MIB </a:t>
            </a:r>
            <a:r>
              <a:rPr lang="en-US" altLang="zh-CN" dirty="0" smtClean="0"/>
              <a:t>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R1-16xxxx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2.1.1.1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NB-MIB is comprised of 34-bit payload and 16-bit CRC.</a:t>
            </a:r>
          </a:p>
          <a:p>
            <a:r>
              <a:rPr lang="en-US" altLang="zh-CN" sz="2500" dirty="0" smtClean="0"/>
              <a:t>NB-MIB includes at least</a:t>
            </a:r>
          </a:p>
          <a:p>
            <a:pPr lvl="1"/>
            <a:r>
              <a:rPr lang="en-US" altLang="zh-CN" sz="2100" dirty="0" smtClean="0"/>
              <a:t>Full or partial SFN</a:t>
            </a:r>
          </a:p>
          <a:p>
            <a:pPr lvl="1"/>
            <a:r>
              <a:rPr lang="en-US" altLang="zh-CN" sz="2100" dirty="0" smtClean="0"/>
              <a:t>CRS information (details FFS)</a:t>
            </a:r>
          </a:p>
          <a:p>
            <a:pPr lvl="1"/>
            <a:r>
              <a:rPr lang="en-US" altLang="zh-CN" sz="2100" dirty="0" smtClean="0"/>
              <a:t>SIB1 scheduling information which at least includes</a:t>
            </a:r>
          </a:p>
          <a:p>
            <a:pPr lvl="2"/>
            <a:r>
              <a:rPr lang="en-US" altLang="zh-CN" sz="1700" dirty="0" smtClean="0"/>
              <a:t>TBS</a:t>
            </a:r>
          </a:p>
          <a:p>
            <a:pPr lvl="2"/>
            <a:r>
              <a:rPr lang="en-US" altLang="zh-CN" sz="1700" dirty="0" smtClean="0"/>
              <a:t>MCS</a:t>
            </a:r>
          </a:p>
          <a:p>
            <a:pPr lvl="2"/>
            <a:r>
              <a:rPr lang="en-US" altLang="zh-CN" sz="1700" dirty="0" smtClean="0"/>
              <a:t>Periodicity in </a:t>
            </a:r>
            <a:r>
              <a:rPr lang="en-US" altLang="zh-CN" sz="1700" dirty="0" err="1" smtClean="0"/>
              <a:t>subframes</a:t>
            </a:r>
            <a:endParaRPr lang="en-US" altLang="zh-CN" sz="1700" dirty="0" smtClean="0"/>
          </a:p>
          <a:p>
            <a:pPr lvl="1"/>
            <a:r>
              <a:rPr lang="en-US" altLang="zh-CN" sz="2100" dirty="0" smtClean="0"/>
              <a:t>System information value tag</a:t>
            </a:r>
          </a:p>
          <a:p>
            <a:pPr lvl="1"/>
            <a:r>
              <a:rPr lang="en-US" altLang="zh-CN" sz="2100" dirty="0" smtClean="0"/>
              <a:t>Full or partial operation mode</a:t>
            </a:r>
          </a:p>
          <a:p>
            <a:pPr lvl="1"/>
            <a:r>
              <a:rPr lang="en-US" altLang="zh-CN" sz="2100" dirty="0" smtClean="0"/>
              <a:t>FFS on access control</a:t>
            </a:r>
            <a:endParaRPr lang="zh-CN" altLang="zh-CN" sz="21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3313</TotalTime>
  <Words>81</Words>
  <Application>Microsoft Office PowerPoint</Application>
  <PresentationFormat>全屏显示(4:3)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[Draft] WF on NB-MIB design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Luochao</cp:lastModifiedBy>
  <cp:revision>216</cp:revision>
  <dcterms:created xsi:type="dcterms:W3CDTF">2015-04-22T00:12:23Z</dcterms:created>
  <dcterms:modified xsi:type="dcterms:W3CDTF">2016-01-18T14:19:53Z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(4)64gFjXlYdu3BT7avh7LPihVKEkraBi2jbTesJMDpWl4kWhmfQozU/RYiiyNhyH0qb3lhkGg4
XERehE7DJq8pDTAVp5IC4q/IRb1UceYm2KCg2Z9phqT9kVHyiufrlcj7l0+ginKD7fYLYICI
a9Veb5xeoURS/XhVis4qj1GY+NxFvtv+NTs16rS1vp9s+ckUPZFaUD+FPk5gKsyLMyhczN7y
NVhiqiIgYdsVdZwTos</vt:lpwstr>
  </property>
  <property fmtid="{D5CDD505-2E9C-101B-9397-08002B2CF9AE}" pid="4" name="_new_ms_pID_725431">
    <vt:lpwstr>epOYLUaYlq0d53SmRp+kP7r2V9+kDA0O4YlgctzaKAHm4L/pyyBE8O
2W7kxS8UGUcKvWVw33C4H0wrGwrqX1zw4r+GpL6dXKrPfXUWPxJUHonq5Je8z3PeLnPd4FYB
s7k5OEjGh91Ys6oNM9ZYZAw9JRIapQop8hpZrlKsRSdRkzzpV3RAchLtQl/wuXU8Sip2qxJH
lkrvgQFWE1D1Z2DbPDKdnjGO5GXQ8JNXrgN9</vt:lpwstr>
  </property>
  <property fmtid="{D5CDD505-2E9C-101B-9397-08002B2CF9AE}" pid="5" name="_new_ms_pID_725432">
    <vt:lpwstr>HEjSm1qfwa+5REfIZi5CC5seMYmqBCronvVu
ayj3JU1ovnFIZp/Rqx22cP7qUAMSbLK/PIbNb88TbpQDyugXeyIeuKRf6FMg4WgcKs0tRW4v
6F3qFpBPYzB78S+L26qrYQjxOvpaXsVMLClRDzuy6XQoVuVaNw4DORkjwm72ZMAp6CXV2RcQ
F/m2MBRgCuVJET6Vb6haTMJP3OsO5mNwq3gIKMiqSjt4EpsO832TCB</vt:lpwstr>
  </property>
  <property fmtid="{D5CDD505-2E9C-101B-9397-08002B2CF9AE}" pid="6" name="_new_ms_pID_725433">
    <vt:lpwstr>FMrLS0MfH0Uwd9wrtS
u+kUfg==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1453038300</vt:lpwstr>
  </property>
</Properties>
</file>