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63" autoAdjust="0"/>
  </p:normalViewPr>
  <p:slideViewPr>
    <p:cSldViewPr>
      <p:cViewPr varScale="1">
        <p:scale>
          <a:sx n="68" d="100"/>
          <a:sy n="68" d="100"/>
        </p:scale>
        <p:origin x="-12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BC26B-2C91-4EE6-92B5-2A92BFF3DACA}" type="datetimeFigureOut">
              <a:rPr lang="zh-CN" altLang="en-US" smtClean="0"/>
              <a:pPr/>
              <a:t>2016/1/19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819A6-C851-402C-8A7F-1D50B0C588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819A6-C851-402C-8A7F-1D50B0C588E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Timing of NB-PDCCH and NB-PDSCH/PUSCH</a:t>
            </a:r>
            <a:br>
              <a:rPr lang="en-US" dirty="0" smtClean="0"/>
            </a:b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R1-160209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lang="en-US" altLang="ja-JP" sz="24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Budapest, Hungary, 18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- 20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January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2.1.1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a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UE, </a:t>
            </a:r>
            <a:r>
              <a:rPr lang="en-GB" sz="2800" dirty="0" smtClean="0"/>
              <a:t>the t</a:t>
            </a:r>
            <a:r>
              <a:rPr lang="en-GB" altLang="zh-CN" sz="2800" dirty="0" smtClean="0"/>
              <a:t>ime interval k1 between the end </a:t>
            </a:r>
            <a:r>
              <a:rPr lang="en-GB" altLang="zh-CN" sz="2800" dirty="0" err="1" smtClean="0"/>
              <a:t>subframe</a:t>
            </a:r>
            <a:r>
              <a:rPr lang="en-GB" altLang="zh-CN" sz="2800" dirty="0" smtClean="0"/>
              <a:t> of NB-PDCCH and the starting </a:t>
            </a:r>
            <a:r>
              <a:rPr lang="en-GB" altLang="zh-CN" sz="2800" dirty="0" err="1" smtClean="0"/>
              <a:t>subframe</a:t>
            </a:r>
            <a:r>
              <a:rPr lang="en-GB" altLang="zh-CN" sz="2800" dirty="0" smtClean="0"/>
              <a:t> of the corresponding NB-PDSCH is not fixed.</a:t>
            </a:r>
          </a:p>
          <a:p>
            <a:pPr lvl="1"/>
            <a:r>
              <a:rPr lang="en-US" dirty="0" smtClean="0"/>
              <a:t>Alt 1: value of k1 is indicated by DCI</a:t>
            </a:r>
          </a:p>
          <a:p>
            <a:pPr lvl="2"/>
            <a:r>
              <a:rPr lang="en-US" dirty="0" smtClean="0"/>
              <a:t>FFS the set of value k1</a:t>
            </a:r>
          </a:p>
          <a:p>
            <a:pPr lvl="1"/>
            <a:r>
              <a:rPr lang="en-US" dirty="0" smtClean="0"/>
              <a:t>Alt 2: based on scheduling window, v</a:t>
            </a:r>
            <a:r>
              <a:rPr lang="en-US" altLang="zh-CN" dirty="0" smtClean="0"/>
              <a:t>alue of k1 is implicitly indicated by resource allocation of NB-PDSCH within a scheduling window.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6074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858280" cy="496656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a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UE, </a:t>
            </a:r>
            <a:r>
              <a:rPr lang="en-GB" sz="2800" dirty="0" smtClean="0"/>
              <a:t>the t</a:t>
            </a:r>
            <a:r>
              <a:rPr lang="en-GB" altLang="zh-CN" sz="2800" dirty="0" smtClean="0"/>
              <a:t>ime interval between the end </a:t>
            </a:r>
            <a:r>
              <a:rPr lang="en-GB" altLang="zh-CN" sz="2800" dirty="0" err="1" smtClean="0"/>
              <a:t>subframe</a:t>
            </a:r>
            <a:r>
              <a:rPr lang="en-GB" altLang="zh-CN" sz="2800" dirty="0" smtClean="0"/>
              <a:t> of NB-PDCCH and the starting </a:t>
            </a:r>
            <a:r>
              <a:rPr lang="en-GB" altLang="zh-CN" sz="2800" dirty="0" err="1" smtClean="0"/>
              <a:t>subframe</a:t>
            </a:r>
            <a:r>
              <a:rPr lang="en-GB" altLang="zh-CN" sz="2800" dirty="0" smtClean="0"/>
              <a:t> of the corresponding NB-PUSCH is not fixed.</a:t>
            </a:r>
          </a:p>
          <a:p>
            <a:pPr lvl="1"/>
            <a:r>
              <a:rPr lang="en-US" dirty="0" smtClean="0"/>
              <a:t>Alt 1: value of k2 is indicated by DCI</a:t>
            </a:r>
          </a:p>
          <a:p>
            <a:pPr lvl="2"/>
            <a:r>
              <a:rPr lang="en-US" dirty="0" smtClean="0"/>
              <a:t>FFS the set of value k1</a:t>
            </a:r>
          </a:p>
          <a:p>
            <a:pPr lvl="1"/>
            <a:r>
              <a:rPr lang="en-US" dirty="0" smtClean="0"/>
              <a:t>Alt 2: based on scheduling window, NB-PUSCH is scheduled in the next scheduling window and the </a:t>
            </a:r>
            <a:r>
              <a:rPr lang="en-US" altLang="zh-CN" dirty="0" smtClean="0"/>
              <a:t>starting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of NB-PUSCH is implicitly determined by resource allocation of NB-PUSCH within the scheduling window.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60747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extreme coverage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UEs, discontinuous transmission is used for DL/UL transmission.</a:t>
            </a:r>
          </a:p>
          <a:p>
            <a:pPr lvl="1"/>
            <a:r>
              <a:rPr lang="en-GB" altLang="zh-CN" sz="2400" dirty="0" smtClean="0"/>
              <a:t>Transmission of an </a:t>
            </a:r>
            <a:r>
              <a:rPr lang="en-US" altLang="zh-CN" sz="2400" dirty="0" smtClean="0"/>
              <a:t>NB-PDCCH and associated </a:t>
            </a:r>
            <a:r>
              <a:rPr lang="en-GB" altLang="zh-CN" sz="2400" dirty="0" smtClean="0"/>
              <a:t>NB-PDSCH or NB-PUSCH can be distributed over multiple scheduling windows. </a:t>
            </a:r>
          </a:p>
          <a:p>
            <a:pPr lvl="1"/>
            <a:endParaRPr lang="en-GB" altLang="zh-CN" sz="24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7003</TotalTime>
  <Words>215</Words>
  <Application>Microsoft Office PowerPoint</Application>
  <PresentationFormat>On-screen Show (4:3)</PresentationFormat>
  <Paragraphs>20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Timing of NB-PDCCH and NB-PDSCH/PUSCH for NB-IoT</vt:lpstr>
      <vt:lpstr>Proposal -1 </vt:lpstr>
      <vt:lpstr>Proposal -2 </vt:lpstr>
      <vt:lpstr>Proposal -3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relationships  for NB-IoT</dc:title>
  <dc:creator>ZTE</dc:creator>
  <cp:lastModifiedBy>Yifei Yuan</cp:lastModifiedBy>
  <cp:revision>466</cp:revision>
  <dcterms:created xsi:type="dcterms:W3CDTF">2014-10-08T06:45:16Z</dcterms:created>
  <dcterms:modified xsi:type="dcterms:W3CDTF">2016-01-19T08:24:29Z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