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00" autoAdjust="0"/>
  </p:normalViewPr>
  <p:slideViewPr>
    <p:cSldViewPr>
      <p:cViewPr varScale="1">
        <p:scale>
          <a:sx n="71" d="100"/>
          <a:sy n="71" d="100"/>
        </p:scale>
        <p:origin x="-1186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01836-6DB2-41E3-97E9-D0DE190BDD17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BDD5-AE10-4D5D-BAB7-D2775AC3F9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BDD5-AE10-4D5D-BAB7-D2775AC3F99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Multiplexing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R1-160208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lang="en-US" altLang="ja-JP" sz="24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Budapest, Hungary, 18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- 20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January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2.1.1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altLang="zh-CN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/>
          </a:bodyPr>
          <a:lstStyle/>
          <a:p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, </a:t>
            </a:r>
          </a:p>
          <a:p>
            <a:pPr lvl="1"/>
            <a:r>
              <a:rPr lang="en-US" sz="2400" dirty="0" smtClean="0"/>
              <a:t>An NB-PDSCH occupies 12 subcarriers in a </a:t>
            </a:r>
            <a:r>
              <a:rPr lang="en-US" sz="2400" dirty="0" err="1" smtClean="0"/>
              <a:t>subframe</a:t>
            </a:r>
            <a:endParaRPr lang="en-US" sz="2400" dirty="0" smtClean="0"/>
          </a:p>
          <a:p>
            <a:pPr lvl="1"/>
            <a:r>
              <a:rPr lang="en-US" sz="2400" dirty="0" smtClean="0"/>
              <a:t>An NB-PDCCH occupies 12 subcarriers in a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if AL &gt;= 4 (or &gt;=2 if significant puncturing in-band)</a:t>
            </a:r>
          </a:p>
          <a:p>
            <a:pPr lvl="1"/>
            <a:r>
              <a:rPr lang="en-US" sz="2400" dirty="0" smtClean="0"/>
              <a:t>NB-PDCCH and NB-PDSCH are TDM at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level.</a:t>
            </a:r>
          </a:p>
          <a:p>
            <a:pPr lvl="1"/>
            <a:r>
              <a:rPr lang="en-US" altLang="zh-CN" sz="2400" dirty="0" smtClean="0"/>
              <a:t>Different NB-PDSCHs are TDM at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level.</a:t>
            </a:r>
            <a:endParaRPr lang="en-US" sz="2400" dirty="0" smtClean="0"/>
          </a:p>
          <a:p>
            <a:pPr lvl="1"/>
            <a:r>
              <a:rPr lang="en-US" sz="2400" dirty="0" smtClean="0"/>
              <a:t>Different NB-PDCCHs:</a:t>
            </a:r>
          </a:p>
          <a:p>
            <a:pPr lvl="2"/>
            <a:r>
              <a:rPr lang="en-US" sz="2000" dirty="0" smtClean="0"/>
              <a:t>TDM at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level for extended and extreme coverage.</a:t>
            </a:r>
          </a:p>
          <a:p>
            <a:pPr lvl="2"/>
            <a:r>
              <a:rPr lang="en-US" sz="2000" dirty="0" smtClean="0"/>
              <a:t>Can be multiplexed in one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for normal coverage</a:t>
            </a:r>
          </a:p>
        </p:txBody>
      </p:sp>
    </p:spTree>
    <p:extLst>
      <p:ext uri="{BB962C8B-B14F-4D97-AF65-F5344CB8AC3E}">
        <p14:creationId xmlns:p14="http://schemas.microsoft.com/office/powerpoint/2010/main" xmlns="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6944</TotalTime>
  <Words>102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 Multiplexing for NB-IoT</vt:lpstr>
      <vt:lpstr>Proposals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Multiplexing for NB-IoT</dc:title>
  <dc:creator>ZTE</dc:creator>
  <cp:lastModifiedBy>Yifei Yuan</cp:lastModifiedBy>
  <cp:revision>455</cp:revision>
  <dcterms:created xsi:type="dcterms:W3CDTF">2014-10-08T06:45:16Z</dcterms:created>
  <dcterms:modified xsi:type="dcterms:W3CDTF">2016-01-19T08:23:18Z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