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00" autoAdjust="0"/>
  </p:normalViewPr>
  <p:slideViewPr>
    <p:cSldViewPr>
      <p:cViewPr varScale="1">
        <p:scale>
          <a:sx n="60" d="100"/>
          <a:sy n="60" d="100"/>
        </p:scale>
        <p:origin x="-157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01836-6DB2-41E3-97E9-D0DE190BDD17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1BDD5-AE10-4D5D-BAB7-D2775AC3F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443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31BDD5-AE10-4D5D-BAB7-D2775AC3F9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425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Frame structure for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,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sz="2800" dirty="0" smtClean="0">
                <a:solidFill>
                  <a:schemeClr val="tx1"/>
                </a:solidFill>
              </a:rPr>
              <a:t>, Panasonic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R1-160198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5629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lang="en-US" altLang="ja-JP" sz="24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meeting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Budapest, Hungary, 18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- 20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January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2.1.2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r>
              <a:rPr lang="en-US" altLang="zh-CN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643998" cy="496656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For 15kHz subcarrier spacing, OFDM/SC-FDMA symbol boundary is no change from legacy. </a:t>
            </a:r>
            <a:endParaRPr lang="en-US" sz="3600" dirty="0" smtClean="0"/>
          </a:p>
          <a:p>
            <a:pPr lvl="0"/>
            <a:r>
              <a:rPr lang="en-US" dirty="0" smtClean="0"/>
              <a:t>For 3.75kHz subcarrier spacing of uplink, </a:t>
            </a:r>
            <a:endParaRPr lang="en-US" sz="3600" dirty="0" smtClean="0"/>
          </a:p>
          <a:p>
            <a:pPr lvl="1"/>
            <a:r>
              <a:rPr lang="en-US" dirty="0" smtClean="0"/>
              <a:t>Define a 2ms period, there are 7 symbols. </a:t>
            </a:r>
            <a:endParaRPr lang="en-US" sz="3200" dirty="0" smtClean="0"/>
          </a:p>
          <a:p>
            <a:pPr lvl="1"/>
            <a:r>
              <a:rPr lang="en-US" dirty="0" smtClean="0"/>
              <a:t>One symbol is consisted from [FFS 529 or 528 ]Ts of symbol with  CP length of [FFS 17 or 16] Ts assuming Ts=1/1.92MHz. Editor will take care of Ts value. </a:t>
            </a:r>
            <a:endParaRPr lang="en-US" sz="3200" dirty="0" smtClean="0"/>
          </a:p>
          <a:p>
            <a:pPr lvl="1"/>
            <a:r>
              <a:rPr lang="en-US" dirty="0" smtClean="0"/>
              <a:t> The above symbols are located from the beginning of 2ms period. FFS the usage of the remaining period in time. </a:t>
            </a:r>
            <a:endParaRPr lang="en-US" sz="3200" dirty="0" smtClean="0"/>
          </a:p>
          <a:p>
            <a:pPr lvl="1"/>
            <a:r>
              <a:rPr lang="en-GB" dirty="0" smtClean="0"/>
              <a:t>The 2ms period boundary is aligned with LTE subframe boundary. FFS among odd only or even only or to support both even/odd.</a:t>
            </a:r>
            <a:endParaRPr lang="en-US" dirty="0" smtClean="0"/>
          </a:p>
          <a:p>
            <a:pPr lvl="1"/>
            <a:r>
              <a:rPr lang="en-US" dirty="0" smtClean="0"/>
              <a:t>FFS on collision of LTE SRS for in band mode </a:t>
            </a:r>
            <a:endParaRPr lang="en-US" sz="3200" dirty="0" smtClean="0"/>
          </a:p>
          <a:p>
            <a:pPr lvl="2"/>
            <a:r>
              <a:rPr lang="en-US" dirty="0" smtClean="0"/>
              <a:t>Opt 1: </a:t>
            </a:r>
            <a:r>
              <a:rPr lang="en-US" dirty="0" err="1" smtClean="0"/>
              <a:t>eNB</a:t>
            </a:r>
            <a:r>
              <a:rPr lang="en-US" dirty="0" smtClean="0"/>
              <a:t> scheduling or implantation </a:t>
            </a:r>
            <a:endParaRPr lang="en-US" sz="2800" dirty="0" smtClean="0"/>
          </a:p>
          <a:p>
            <a:pPr lvl="2"/>
            <a:r>
              <a:rPr lang="en-US" dirty="0" smtClean="0"/>
              <a:t>Opt 2: puncture/rate matching of 3.75kHz transmission to avoid the collision </a:t>
            </a:r>
            <a:endParaRPr lang="en-US" sz="2800" dirty="0" smtClean="0"/>
          </a:p>
          <a:p>
            <a:pPr lvl="2"/>
            <a:r>
              <a:rPr lang="en-US" dirty="0" smtClean="0"/>
              <a:t>Opt 3: define a GP to avoid potential collision </a:t>
            </a:r>
            <a:endParaRPr lang="en-US" sz="2800" dirty="0" smtClean="0"/>
          </a:p>
          <a:p>
            <a:pPr lvl="2"/>
            <a:r>
              <a:rPr lang="en-US" dirty="0" smtClean="0"/>
              <a:t>Note combination of above options can also be considered. </a:t>
            </a:r>
            <a:endParaRPr lang="en-US" sz="2800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7109</TotalTime>
  <Words>81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Frame structure for NB-IoT  </vt:lpstr>
      <vt:lpstr>Proposals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Multiplexing for NB-IoT</dc:title>
  <dc:creator>ZTE</dc:creator>
  <cp:lastModifiedBy>Feifei Sun</cp:lastModifiedBy>
  <cp:revision>472</cp:revision>
  <dcterms:created xsi:type="dcterms:W3CDTF">2014-10-08T06:45:16Z</dcterms:created>
  <dcterms:modified xsi:type="dcterms:W3CDTF">2016-01-18T16:37:52Z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