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9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>
        <p:scale>
          <a:sx n="75" d="100"/>
          <a:sy n="75" d="100"/>
        </p:scale>
        <p:origin x="-17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18-Jan-16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18-Jan-16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18-Jan-16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18-Jan-16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18-Jan-16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18-Jan-16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18-Jan-16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18-Jan-16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18-Jan-16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18-Jan-16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18-Jan-16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18-Jan-16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PRACH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r>
              <a:rPr lang="en-US" dirty="0" smtClean="0">
                <a:solidFill>
                  <a:schemeClr val="tx1"/>
                </a:solidFill>
              </a:rPr>
              <a:t>Sony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R1-16xxxx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January 18-20,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2.1.2.2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At RAN2#91bis, </a:t>
            </a:r>
            <a:r>
              <a:rPr lang="en-GB" dirty="0" smtClean="0"/>
              <a:t>RAN2 decided to wait </a:t>
            </a:r>
            <a:r>
              <a:rPr lang="en-GB" dirty="0"/>
              <a:t>for RAN1 with respect to message </a:t>
            </a:r>
            <a:r>
              <a:rPr lang="en-GB" dirty="0" smtClean="0"/>
              <a:t>based PRACH </a:t>
            </a:r>
            <a:r>
              <a:rPr lang="en-GB" dirty="0"/>
              <a:t>vs. preamble </a:t>
            </a:r>
            <a:r>
              <a:rPr lang="en-GB" dirty="0" smtClean="0"/>
              <a:t>based PRACH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4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GB" sz="2800" dirty="0" smtClean="0"/>
              <a:t>Use </a:t>
            </a:r>
            <a:r>
              <a:rPr lang="en-GB" sz="2800" dirty="0"/>
              <a:t>preamble based </a:t>
            </a:r>
            <a:r>
              <a:rPr lang="en-GB" sz="2800" dirty="0" smtClean="0"/>
              <a:t>PRACH </a:t>
            </a:r>
            <a:r>
              <a:rPr lang="en-GB" sz="2800" dirty="0"/>
              <a:t>for NB-</a:t>
            </a:r>
            <a:r>
              <a:rPr lang="en-GB" sz="2800" dirty="0" err="1"/>
              <a:t>IoT</a:t>
            </a:r>
            <a:r>
              <a:rPr lang="en-GB" sz="2800" dirty="0"/>
              <a:t>.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3440</TotalTime>
  <Words>55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PRACH design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asbjorn.grovlen@ericsson.com</dc:creator>
  <cp:lastModifiedBy>Ericsson, AG</cp:lastModifiedBy>
  <cp:revision>217</cp:revision>
  <dcterms:created xsi:type="dcterms:W3CDTF">2015-04-22T00:12:23Z</dcterms:created>
  <dcterms:modified xsi:type="dcterms:W3CDTF">2016-01-18T13:56:24Z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(4)4Gr19O3uU0kSeMyZKHs5lcv7yqMOA+yrNnntBKx9fUHaAyD3Xf8aW6aPTcJcb/agfNqj+tNx
A069qdOtk7nZX5r4rRoUMpHDZ8G3LtBn9fMt0XbIWm/f0621uOqrTc1swmovd2W8FfXGHxeL
UUTyyAuUW8x2mAz8ZKz0QYPTXPv6qgvgsKGd5uQoJk0kZIlZCYmxqCXEkxPRTlIVbjeculyJ
V3evWoOkVUwgT5yTfn</vt:lpwstr>
  </property>
  <property fmtid="{D5CDD505-2E9C-101B-9397-08002B2CF9AE}" pid="4" name="_new_ms_pID_725431">
    <vt:lpwstr>jvOb068quxcQaQquGYbN6yNSI3OCTA9vbd9QpH2JGTKxc6XQjPTNUs
QfX7CoxlGAT35voEaUJS4z+GnkpkckONwsyqVj0H/wdsOC4VTarfNMEDG9lNdNzEI8bTDwLD
IqX5A5A55dA+P47fadua1hf0psMTLUFDj3L3XD5HNol97x2DVvR/EmBqB3DvWAZDkl9bBMbr
LP+FN3swIWBNGDVVAYqHuurfzK/bdA7TEz+p</vt:lpwstr>
  </property>
  <property fmtid="{D5CDD505-2E9C-101B-9397-08002B2CF9AE}" pid="5" name="_new_ms_pID_725432">
    <vt:lpwstr>GWe87SfluAJqYj2KVR2bPvD+F4as7s6M6ep0
HSXMRp/FTCkZ/Rzqp2CfJ0acbH2+srb3opotp4LbTax7J+hjXi6uWt6tA6Iycsap5INYEEY4
ZMLMb+kkya44QZaVnr+5GLQcz4BgOoo5lu9/zpMb8P346ousMmV10ogcjEO7JjprgbJBnwOQ
clYHGwl0AjzxJTHgLr2GpZm64M3HTmPI9kcCEzxGvFOSxfg+K16fEN</vt:lpwstr>
  </property>
  <property fmtid="{D5CDD505-2E9C-101B-9397-08002B2CF9AE}" pid="6" name="_new_ms_pID_725433">
    <vt:lpwstr>m2XTvzlfPap8jW36La
vV5Klw==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1453107448</vt:lpwstr>
  </property>
</Properties>
</file>