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8" r:id="rId2"/>
    <p:sldId id="279" r:id="rId3"/>
    <p:sldId id="304" r:id="rId4"/>
    <p:sldId id="306" r:id="rId5"/>
    <p:sldId id="307" r:id="rId6"/>
    <p:sldId id="308" r:id="rId7"/>
    <p:sldId id="267" r:id="rId8"/>
    <p:sldId id="297" r:id="rId9"/>
    <p:sldId id="288" r:id="rId10"/>
    <p:sldId id="298" r:id="rId11"/>
    <p:sldId id="295" r:id="rId12"/>
    <p:sldId id="299" r:id="rId13"/>
    <p:sldId id="296" r:id="rId14"/>
    <p:sldId id="300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F6D27600-E2A5-456A-BF66-3D7407999CE1}">
          <p14:sldIdLst>
            <p14:sldId id="278"/>
            <p14:sldId id="279"/>
            <p14:sldId id="304"/>
            <p14:sldId id="306"/>
            <p14:sldId id="307"/>
            <p14:sldId id="308"/>
          </p14:sldIdLst>
        </p14:section>
        <p14:section name="from PDSCH/PUSCH DMRS pattern" id="{E600C9A3-E822-4432-ADE4-5D30808A07F0}">
          <p14:sldIdLst>
            <p14:sldId id="267"/>
            <p14:sldId id="297"/>
            <p14:sldId id="288"/>
            <p14:sldId id="298"/>
            <p14:sldId id="295"/>
            <p14:sldId id="299"/>
            <p14:sldId id="296"/>
            <p14:sldId id="30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83C05-EE81-4402-BD90-10077C7957AB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0626B-464C-43DA-9FBF-D4E5AFBD94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0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35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6" indent="0" algn="ctr">
              <a:buNone/>
              <a:defRPr sz="2000"/>
            </a:lvl2pPr>
            <a:lvl3pPr marL="914392" indent="0" algn="ctr">
              <a:buNone/>
              <a:defRPr sz="1800"/>
            </a:lvl3pPr>
            <a:lvl4pPr marL="1371588" indent="0" algn="ctr">
              <a:buNone/>
              <a:defRPr sz="1600"/>
            </a:lvl4pPr>
            <a:lvl5pPr marL="1828784" indent="0" algn="ctr">
              <a:buNone/>
              <a:defRPr sz="1600"/>
            </a:lvl5pPr>
            <a:lvl6pPr marL="2285980" indent="0" algn="ctr">
              <a:buNone/>
              <a:defRPr sz="1600"/>
            </a:lvl6pPr>
            <a:lvl7pPr marL="2743176" indent="0" algn="ctr">
              <a:buNone/>
              <a:defRPr sz="1600"/>
            </a:lvl7pPr>
            <a:lvl8pPr marL="3200372" indent="0" algn="ctr">
              <a:buNone/>
              <a:defRPr sz="1600"/>
            </a:lvl8pPr>
            <a:lvl9pPr marL="3657568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4995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4759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503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766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993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365127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2" indent="0">
              <a:buNone/>
              <a:defRPr sz="1800" b="1"/>
            </a:lvl3pPr>
            <a:lvl4pPr marL="1371588" indent="0">
              <a:buNone/>
              <a:defRPr sz="1600" b="1"/>
            </a:lvl4pPr>
            <a:lvl5pPr marL="1828784" indent="0">
              <a:buNone/>
              <a:defRPr sz="1600" b="1"/>
            </a:lvl5pPr>
            <a:lvl6pPr marL="2285980" indent="0">
              <a:buNone/>
              <a:defRPr sz="1600" b="1"/>
            </a:lvl6pPr>
            <a:lvl7pPr marL="2743176" indent="0">
              <a:buNone/>
              <a:defRPr sz="1600" b="1"/>
            </a:lvl7pPr>
            <a:lvl8pPr marL="3200372" indent="0">
              <a:buNone/>
              <a:defRPr sz="1600" b="1"/>
            </a:lvl8pPr>
            <a:lvl9pPr marL="36575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2" indent="0">
              <a:buNone/>
              <a:defRPr sz="1800" b="1"/>
            </a:lvl3pPr>
            <a:lvl4pPr marL="1371588" indent="0">
              <a:buNone/>
              <a:defRPr sz="1600" b="1"/>
            </a:lvl4pPr>
            <a:lvl5pPr marL="1828784" indent="0">
              <a:buNone/>
              <a:defRPr sz="1600" b="1"/>
            </a:lvl5pPr>
            <a:lvl6pPr marL="2285980" indent="0">
              <a:buNone/>
              <a:defRPr sz="1600" b="1"/>
            </a:lvl6pPr>
            <a:lvl7pPr marL="2743176" indent="0">
              <a:buNone/>
              <a:defRPr sz="1600" b="1"/>
            </a:lvl7pPr>
            <a:lvl8pPr marL="3200372" indent="0">
              <a:buNone/>
              <a:defRPr sz="1600" b="1"/>
            </a:lvl8pPr>
            <a:lvl9pPr marL="3657568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9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679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77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87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6" indent="0">
              <a:buNone/>
              <a:defRPr sz="1400"/>
            </a:lvl2pPr>
            <a:lvl3pPr marL="914392" indent="0">
              <a:buNone/>
              <a:defRPr sz="1200"/>
            </a:lvl3pPr>
            <a:lvl4pPr marL="1371588" indent="0">
              <a:buNone/>
              <a:defRPr sz="1000"/>
            </a:lvl4pPr>
            <a:lvl5pPr marL="1828784" indent="0">
              <a:buNone/>
              <a:defRPr sz="1000"/>
            </a:lvl5pPr>
            <a:lvl6pPr marL="2285980" indent="0">
              <a:buNone/>
              <a:defRPr sz="1000"/>
            </a:lvl6pPr>
            <a:lvl7pPr marL="2743176" indent="0">
              <a:buNone/>
              <a:defRPr sz="1000"/>
            </a:lvl7pPr>
            <a:lvl8pPr marL="3200372" indent="0">
              <a:buNone/>
              <a:defRPr sz="1000"/>
            </a:lvl8pPr>
            <a:lvl9pPr marL="3657568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07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6" indent="0">
              <a:buNone/>
              <a:defRPr sz="2800"/>
            </a:lvl2pPr>
            <a:lvl3pPr marL="914392" indent="0">
              <a:buNone/>
              <a:defRPr sz="2400"/>
            </a:lvl3pPr>
            <a:lvl4pPr marL="1371588" indent="0">
              <a:buNone/>
              <a:defRPr sz="2000"/>
            </a:lvl4pPr>
            <a:lvl5pPr marL="1828784" indent="0">
              <a:buNone/>
              <a:defRPr sz="2000"/>
            </a:lvl5pPr>
            <a:lvl6pPr marL="2285980" indent="0">
              <a:buNone/>
              <a:defRPr sz="2000"/>
            </a:lvl6pPr>
            <a:lvl7pPr marL="2743176" indent="0">
              <a:buNone/>
              <a:defRPr sz="2000"/>
            </a:lvl7pPr>
            <a:lvl8pPr marL="3200372" indent="0">
              <a:buNone/>
              <a:defRPr sz="2000"/>
            </a:lvl8pPr>
            <a:lvl9pPr marL="3657568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6" indent="0">
              <a:buNone/>
              <a:defRPr sz="1400"/>
            </a:lvl2pPr>
            <a:lvl3pPr marL="914392" indent="0">
              <a:buNone/>
              <a:defRPr sz="1200"/>
            </a:lvl3pPr>
            <a:lvl4pPr marL="1371588" indent="0">
              <a:buNone/>
              <a:defRPr sz="1000"/>
            </a:lvl4pPr>
            <a:lvl5pPr marL="1828784" indent="0">
              <a:buNone/>
              <a:defRPr sz="1000"/>
            </a:lvl5pPr>
            <a:lvl6pPr marL="2285980" indent="0">
              <a:buNone/>
              <a:defRPr sz="1000"/>
            </a:lvl6pPr>
            <a:lvl7pPr marL="2743176" indent="0">
              <a:buNone/>
              <a:defRPr sz="1000"/>
            </a:lvl7pPr>
            <a:lvl8pPr marL="3200372" indent="0">
              <a:buNone/>
              <a:defRPr sz="1000"/>
            </a:lvl8pPr>
            <a:lvl9pPr marL="3657568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373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50B8E-5BD0-4402-9D78-41C5F0541F96}" type="datetimeFigureOut">
              <a:rPr lang="ko-KR" altLang="en-US" smtClean="0"/>
              <a:t>2019-11-22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8460B-8D8B-4467-9B47-B20387A21D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0669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92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8" indent="-228598" algn="l" defTabSz="914392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4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0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6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82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8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4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70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6" indent="-228598" algn="l" defTabSz="914392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2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8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4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0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6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2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8" algn="l" defTabSz="914392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905000" y="1958979"/>
            <a:ext cx="8382000" cy="1470025"/>
          </a:xfrm>
        </p:spPr>
        <p:txBody>
          <a:bodyPr>
            <a:normAutofit fontScale="90000"/>
          </a:bodyPr>
          <a:lstStyle/>
          <a:p>
            <a:r>
              <a:rPr lang="en-US" altLang="ko-KR" sz="3600" dirty="0">
                <a:ea typeface="굴림" charset="-127"/>
              </a:rPr>
              <a:t>Summary of discussion on PSSCH DMRS patterns and </a:t>
            </a:r>
            <a:r>
              <a:rPr lang="en-US" altLang="ko-KR" sz="3600" dirty="0"/>
              <a:t>for the number of PSSCH symbols</a:t>
            </a:r>
            <a:endParaRPr lang="en-US" altLang="zh-CN" sz="3600" dirty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2438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cs typeface="Times New Roman" pitchFamily="18" charset="0"/>
              </a:rPr>
              <a:t>Samsung</a:t>
            </a:r>
            <a:endParaRPr lang="en-US" altLang="zh-CN" sz="2800" dirty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524000" y="152310"/>
            <a:ext cx="5181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3GPP TSG RAN1</a:t>
            </a:r>
            <a:r>
              <a:rPr lang="en-US" altLang="ko-KR" sz="1800" b="1" dirty="0">
                <a:cs typeface="Times New Roman" pitchFamily="18" charset="0"/>
              </a:rPr>
              <a:t>#99</a:t>
            </a:r>
            <a:r>
              <a:rPr lang="sv-SE" altLang="ko-KR" sz="1800" b="1" dirty="0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Reno, USA, November 18th–22nd, 2019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 dirty="0">
                <a:cs typeface="Times New Roman" pitchFamily="18" charset="0"/>
              </a:rPr>
              <a:t>Agenda Item: 7.2.4.1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9220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US" altLang="ko-KR" sz="1800" b="1" dirty="0" smtClean="0">
                <a:cs typeface="Times New Roman" pitchFamily="18" charset="0"/>
              </a:rPr>
              <a:t>R1-</a:t>
            </a:r>
            <a:r>
              <a:rPr lang="en-GB" altLang="ko-KR" sz="1800" b="1" dirty="0" smtClean="0">
                <a:cs typeface="Times New Roman" pitchFamily="18" charset="0"/>
              </a:rPr>
              <a:t>1913546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5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0413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3002077" y="11189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3010746" y="19765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3011400" y="28054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6976376" y="11399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6985045" y="19975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6985699" y="28264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8" name="TextBox 467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73" name="TextBox 472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74" name="TextBox 473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75" name="TextBox 474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76" name="TextBox 475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77" name="TextBox 476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78" name="TextBox 477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9" name="TextBox 478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80" name="TextBox 479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81" name="TextBox 480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82" name="직사각형 481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직사각형 489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1" name="직사각형 490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4" name="직사각형 49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6" name="직사각형 495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97" name="직사각형 496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8" name="직사각형 497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9" name="직사각형 498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04" name="TextBox 503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05" name="TextBox 504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06" name="TextBox 505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07" name="TextBox 506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08" name="TextBox 507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09" name="TextBox 50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10" name="TextBox 50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11" name="TextBox 51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12" name="TextBox 51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13" name="TextBox 51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14" name="직사각형 513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직사각형 518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20" name="직사각형 519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1" name="직사각형 520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2" name="직사각형 521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3" name="직사각형 52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6" name="직사각형 525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7" name="직사각형 526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8" name="직사각형 527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9" name="직사각형 528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0" name="직사각형 529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3" name="TextBox 532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34" name="TextBox 533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35" name="TextBox 534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36" name="TextBox 535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37" name="TextBox 536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38" name="TextBox 537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39" name="TextBox 538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40" name="TextBox 539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41" name="TextBox 540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42" name="TextBox 541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43" name="TextBox 542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44" name="TextBox 543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45" name="TextBox 544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46" name="TextBox 545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47" name="직사각형 546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직사각형 549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1" name="직사각형 550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2" name="직사각형 551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3" name="직사각형 552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4" name="직사각형 553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5" name="직사각형 554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6" name="직사각형 555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7" name="직사각형 55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8" name="직사각형 55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9" name="직사각형 55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0" name="직사각형 55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TextBox 56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64" name="TextBox 56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65" name="TextBox 56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66" name="TextBox 56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67" name="TextBox 56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68" name="TextBox 56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69" name="TextBox 56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70" name="TextBox 56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71" name="TextBox 57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72" name="TextBox 57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73" name="TextBox 57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74" name="TextBox 57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76" name="직사각형 57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9" name="직사각형 57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80" name="직사각형 57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1" name="직사각형 58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2" name="직사각형 581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3" name="직사각형 582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4" name="직사각형 583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5" name="직사각형 584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6" name="직사각형 585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7" name="직사각형 586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8" name="직사각형 587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TextBox 592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94" name="TextBox 593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95" name="TextBox 594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96" name="TextBox 595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97" name="TextBox 596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98" name="TextBox 597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99" name="TextBox 598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00" name="TextBox 599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01" name="TextBox 600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02" name="TextBox 601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03" name="TextBox 602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04" name="TextBox 603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05" name="TextBox 604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06" name="TextBox 605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07" name="직사각형 606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5" name="직사각형 614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6" name="직사각형 615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7" name="직사각형 616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8" name="직사각형 617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19" name="직사각형 618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0" name="직사각형 619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4" name="직사각형 62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5" name="TextBox 62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26" name="TextBox 62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27" name="TextBox 62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28" name="TextBox 62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29" name="TextBox 62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30" name="TextBox 62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31" name="TextBox 63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32" name="TextBox 63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33" name="TextBox 63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34" name="TextBox 63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36" name="TextBox 635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37" name="TextBox 636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38" name="TextBox 637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39" name="TextBox 638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40" name="직사각형 639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1" name="직사각형 640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2" name="직사각형 641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43" name="직사각형 642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4" name="직사각형 643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5" name="직사각형 644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46" name="직사각형 645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7" name="직사각형 646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8" name="직사각형 647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49" name="직사각형 648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0" name="직사각형 649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1" name="직사각형 650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2" name="직사각형 651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3" name="직사각형 652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54" name="직사각형 653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5" name="직사각형 654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6" name="직사각형 655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7" name="TextBox 656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58" name="TextBox 657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59" name="TextBox 658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60" name="TextBox 659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61" name="TextBox 660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62" name="TextBox 661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63" name="TextBox 662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66" name="TextBox 665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67" name="TextBox 666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68" name="TextBox 667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69" name="TextBox 668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70" name="TextBox 669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71" name="TextBox 670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72" name="TextBox 671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73" name="직사각형 672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4" name="직사각형 673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75" name="직사각형 674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6" name="직사각형 675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77" name="직사각형 676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8" name="직사각형 677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79" name="직사각형 678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0" name="직사각형 679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1" name="직사각형 680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2" name="직사각형 681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3" name="직사각형 682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4" name="직사각형 683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85" name="직사각형 684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6" name="직사각형 685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7" name="직사각형 686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88" name="TextBox 687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89" name="TextBox 688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90" name="TextBox 689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91" name="TextBox 690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92" name="TextBox 691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15" name="TextBox 714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26" name="TextBox 725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65" name="TextBox 964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66" name="TextBox 965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67" name="TextBox 966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68" name="TextBox 967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69" name="TextBox 968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70" name="TextBox 969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71" name="TextBox 970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72" name="직사각형 971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3" name="직사각형 972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74" name="직사각형 973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5" name="직사각형 974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76" name="직사각형 975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7" name="직사각형 976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78" name="직사각형 977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79" name="직사각형 978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0" name="직사각형 979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1" name="직사각형 980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82" name="직사각형 981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7284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2804443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2594523" y="196809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2595094" y="280267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8" name="직사각형 467"/>
          <p:cNvSpPr/>
          <p:nvPr/>
        </p:nvSpPr>
        <p:spPr>
          <a:xfrm rot="16200000">
            <a:off x="6774600" y="11424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9" name="직사각형 468"/>
          <p:cNvSpPr/>
          <p:nvPr/>
        </p:nvSpPr>
        <p:spPr>
          <a:xfrm rot="16200000">
            <a:off x="6564680" y="19851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 rot="16200000">
            <a:off x="6565251" y="28197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3667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396283" y="11316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2799940" y="11258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6" name="직사각형 205"/>
          <p:cNvSpPr/>
          <p:nvPr/>
        </p:nvSpPr>
        <p:spPr>
          <a:xfrm rot="16200000">
            <a:off x="3815361" y="11320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7" name="직사각형 206"/>
          <p:cNvSpPr/>
          <p:nvPr/>
        </p:nvSpPr>
        <p:spPr>
          <a:xfrm rot="16200000">
            <a:off x="7368494" y="11433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8" name="직사각형 207"/>
          <p:cNvSpPr/>
          <p:nvPr/>
        </p:nvSpPr>
        <p:spPr>
          <a:xfrm rot="16200000">
            <a:off x="6772151" y="11375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09" name="직사각형 208"/>
          <p:cNvSpPr/>
          <p:nvPr/>
        </p:nvSpPr>
        <p:spPr>
          <a:xfrm rot="16200000">
            <a:off x="7787572" y="11437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10" name="직사각형 20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1" name="직사각형 21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2" name="직사각형 21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3" name="직사각형 21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4" name="직사각형 21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5" name="직사각형 21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6" name="직사각형 21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7" name="직사각형 21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18" name="직사각형 21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19" name="직사각형 21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0" name="직사각형 21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22" name="TextBox 22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3" name="TextBox 22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4" name="TextBox 22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5" name="TextBox 22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6" name="TextBox 22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27" name="TextBox 22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28" name="TextBox 22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29" name="TextBox 22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30" name="TextBox 22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31" name="TextBox 23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32" name="TextBox 23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33" name="TextBox 23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38" name="TextBox 237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39" name="직사각형 238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0" name="직사각형 239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1" name="직사각형 240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42" name="직사각형 241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3" name="직사각형 242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4" name="직사각형 243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5" name="직사각형 244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6" name="직사각형 245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7" name="직사각형 246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8" name="직사각형 247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49" name="직사각형 248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9" name="직사각형 278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0" name="직사각형 309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1" name="직사각형 310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18" name="TextBox 317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19" name="TextBox 318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0" name="TextBox 319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1" name="TextBox 320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22" name="TextBox 321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23" name="TextBox 322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24" name="TextBox 323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25" name="TextBox 324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1" name="직사각형 330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2" name="직사각형 331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3" name="직사각형 332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34" name="직사각형 333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5" name="직사각형 334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6" name="직사각형 335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7" name="직사각형 336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8" name="직사각형 337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39" name="직사각형 338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2" name="직사각형 341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3" name="직사각형 342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5" name="직사각형 344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6" name="직사각형 345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7" name="TextBox 346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48" name="TextBox 347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49" name="TextBox 348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0" name="TextBox 349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1" name="TextBox 350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52" name="TextBox 351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53" name="TextBox 352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54" name="TextBox 353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55" name="TextBox 354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56" name="TextBox 355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57" name="TextBox 356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58" name="TextBox 357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59" name="TextBox 358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60" name="TextBox 359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61" name="직사각형 360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2" name="직사각형 361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3" name="직사각형 362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64" name="직사각형 363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5" name="직사각형 364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6" name="직사각형 365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7" name="직사각형 366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8" name="직사각형 367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69" name="직사각형 368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0" name="직사각형 369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1" name="직사각형 370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2" name="직사각형 371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3" name="직사각형 372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4" name="직사각형 373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75" name="직사각형 374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6" name="직사각형 375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7" name="직사각형 376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TextBox 377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79" name="TextBox 378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80" name="TextBox 379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81" name="TextBox 380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82" name="TextBox 381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83" name="TextBox 382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84" name="TextBox 383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85" name="TextBox 384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86" name="TextBox 385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87" name="TextBox 386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88" name="TextBox 387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89" name="TextBox 388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92" name="직사각형 391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3" name="직사각형 392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4" name="직사각형 393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95" name="직사각형 394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6" name="직사각형 395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7" name="직사각형 396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0" name="직사각형 399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1" name="직사각형 400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2" name="직사각형 401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3" name="직사각형 402"/>
          <p:cNvSpPr/>
          <p:nvPr/>
        </p:nvSpPr>
        <p:spPr>
          <a:xfrm rot="16200000">
            <a:off x="3010746" y="19765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4" name="직사각형 403"/>
          <p:cNvSpPr/>
          <p:nvPr/>
        </p:nvSpPr>
        <p:spPr>
          <a:xfrm rot="16200000">
            <a:off x="3011400" y="280546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5" name="직사각형 404"/>
          <p:cNvSpPr/>
          <p:nvPr/>
        </p:nvSpPr>
        <p:spPr>
          <a:xfrm rot="16200000">
            <a:off x="6985045" y="19975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6" name="직사각형 405"/>
          <p:cNvSpPr/>
          <p:nvPr/>
        </p:nvSpPr>
        <p:spPr>
          <a:xfrm rot="16200000">
            <a:off x="6985699" y="28264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07" name="직사각형 406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08" name="직사각형 407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09" name="직사각형 408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0" name="직사각형 409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1" name="직사각형 410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2" name="직사각형 411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3" name="직사각형 412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4" name="직사각형 413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15" name="직사각형 414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6" name="직사각형 415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7" name="직사각형 416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18" name="TextBox 417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19" name="TextBox 418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20" name="TextBox 419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21" name="TextBox 420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22" name="TextBox 421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23" name="TextBox 422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24" name="TextBox 423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25" name="TextBox 424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26" name="TextBox 425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7" name="TextBox 426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28" name="TextBox 427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30" name="TextBox 429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31" name="TextBox 430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32" name="직사각형 431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3" name="직사각형 432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TextBox 45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62" name="TextBox 46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63" name="TextBox 46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64" name="TextBox 46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65" name="TextBox 46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66" name="TextBox 46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67" name="TextBox 46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68" name="TextBox 467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73" name="직사각형 472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TextBox 489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95" name="TextBox 494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4" name="직사각형 503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TextBox 518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4" name="TextBox 523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30" name="TextBox 529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31" name="TextBox 530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32" name="TextBox 531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3" name="직사각형 532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직사각형 545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7" name="직사각형 546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TextBox 549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60" name="TextBox 559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61" name="TextBox 560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62" name="TextBox 561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4" name="직사각형 563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직사각형 573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5" name="직사각형 574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6" name="직사각형 575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9" name="TextBox 578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8" name="TextBox 587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9" name="TextBox 588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90" name="TextBox 589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91" name="TextBox 590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92" name="TextBox 591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93" name="직사각형 592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0" name="TextBox 609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11" name="TextBox 610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12" name="TextBox 611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13" name="TextBox 612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14" name="TextBox 613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15" name="TextBox 614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16" name="TextBox 615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17" name="TextBox 616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18" name="TextBox 617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19" name="TextBox 618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20" name="TextBox 619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21" name="TextBox 620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22" name="TextBox 621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23" name="TextBox 622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24" name="직사각형 623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5" name="직사각형 624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6" name="직사각형 625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7" name="직사각형 626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28" name="직사각형 627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9" name="직사각형 628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0" name="직사각형 629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1" name="직사각형 630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2" name="직사각형 631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3" name="직사각형 632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4" name="직사각형 633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6" name="직사각형 635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7" name="직사각형 636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8" name="직사각형 637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39" name="TextBox 638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640" name="TextBox 639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41" name="TextBox 640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42" name="TextBox 641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43" name="TextBox 642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644" name="TextBox 643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645" name="TextBox 644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646" name="TextBox 645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647" name="TextBox 646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648" name="TextBox 647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649" name="TextBox 648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650" name="TextBox 649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651" name="TextBox 650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652" name="TextBox 651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653" name="직사각형 652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4" name="직사각형 653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55" name="직사각형 654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6" name="직사각형 655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57" name="직사각형 656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8" name="직사각형 657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59" name="직사각형 658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0" name="직사각형 659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1" name="직사각형 660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2" name="직사각형 661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63" name="직사각형 662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5134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617300" y="113295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003352" y="11315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390860" y="113231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3618543" y="197633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3004595" y="19748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2392103" y="19756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3609082" y="280487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2995134" y="28034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2382642" y="28042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592395" y="114576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6978447" y="114432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65955" y="11451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7593638" y="198914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6979690" y="19877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6367198" y="198850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7584177" y="281768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970229" y="28162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357737" y="281704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2179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914400"/>
            <a:ext cx="8229600" cy="5791200"/>
          </a:xfrm>
        </p:spPr>
        <p:txBody>
          <a:bodyPr/>
          <a:lstStyle/>
          <a:p>
            <a:r>
              <a:rPr lang="en-US" altLang="ko-KR" dirty="0" smtClean="0"/>
              <a:t>For PSSCH DMRS patterns and for the number of PSSCH symbols, the time-domain patterns in this document are supported. </a:t>
            </a:r>
          </a:p>
          <a:p>
            <a:r>
              <a:rPr lang="en-US" altLang="ko-KR" strike="sngStrike" dirty="0" smtClean="0"/>
              <a:t>If PSCCH occurs in the middle of a slot, then </a:t>
            </a:r>
            <a:r>
              <a:rPr lang="en-US" altLang="ko-KR" dirty="0" smtClean="0"/>
              <a:t>the PSSCH DMRS positions are determined as relative position from the first symbol of PSCCH with the patterns described in this document.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70634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1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8020" y="1501141"/>
            <a:ext cx="143084" cy="247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7" name="직사각형 716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7" name="직사각형 74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1" name="직사각형 930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0" name="직사각형 959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>
            <a:off x="9456951" y="2191138"/>
            <a:ext cx="2698016" cy="3692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PDSCH</a:t>
            </a:r>
          </a:p>
          <a:p>
            <a:pPr algn="ctr"/>
            <a:endParaRPr lang="en-US" altLang="ko-KR" dirty="0"/>
          </a:p>
          <a:p>
            <a:pPr algn="ctr"/>
            <a:r>
              <a:rPr lang="en-US" altLang="ko-KR" dirty="0" smtClean="0"/>
              <a:t>From NR PUSCH type A</a:t>
            </a:r>
            <a:endParaRPr lang="ko-KR" altLang="en-US" dirty="0"/>
          </a:p>
        </p:txBody>
      </p:sp>
      <p:sp>
        <p:nvSpPr>
          <p:cNvPr id="435" name="오른쪽 중괄호 434"/>
          <p:cNvSpPr/>
          <p:nvPr/>
        </p:nvSpPr>
        <p:spPr>
          <a:xfrm>
            <a:off x="8720545" y="1015758"/>
            <a:ext cx="697269" cy="5832225"/>
          </a:xfrm>
          <a:prstGeom prst="rightBrace">
            <a:avLst>
              <a:gd name="adj1" fmla="val 3055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왼쪽 중괄호 2"/>
          <p:cNvSpPr/>
          <p:nvPr/>
        </p:nvSpPr>
        <p:spPr>
          <a:xfrm>
            <a:off x="1309844" y="974289"/>
            <a:ext cx="263610" cy="3119637"/>
          </a:xfrm>
          <a:prstGeom prst="leftBrace">
            <a:avLst>
              <a:gd name="adj1" fmla="val 83334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5868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167239" y="448314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2" name="직사각형 451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3" name="직사각형 45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3" name="TextBox 462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64" name="TextBox 463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5" name="TextBox 464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66" name="TextBox 465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67" name="TextBox 466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68" name="TextBox 467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69" name="TextBox 468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70" name="TextBox 469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71" name="TextBox 470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72" name="TextBox 471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73" name="TextBox 472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74" name="TextBox 473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75" name="TextBox 474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76" name="TextBox 475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77" name="직사각형 476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직사각형 48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5" name="직사각형 48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6" name="직사각형 485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7" name="직사각형 486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8" name="직사각형 487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9" name="직사각형 488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0" name="직사각형 489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91" name="TextBox 490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01" name="TextBox 500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02" name="TextBox 501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03" name="TextBox 502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04" name="TextBox 503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05" name="TextBox 504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06" name="TextBox 505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7" name="TextBox 506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8" name="직사각형 507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직사각형 514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6" name="직사각형 515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7" name="직사각형 516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8" name="직사각형 517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9" name="직사각형 518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0" name="직사각형 519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21" name="직사각형 520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2" name="직사각형 521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3" name="직사각형 522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6" name="TextBox 52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30" name="TextBox 52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31" name="TextBox 53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32" name="TextBox 53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33" name="TextBox 53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34" name="TextBox 53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35" name="TextBox 53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36" name="TextBox 53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37" name="TextBox 53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38" name="TextBox 53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39" name="TextBox 53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40" name="직사각형 53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직사각형 54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7" name="직사각형 54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8" name="직사각형 54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9" name="직사각형 54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0" name="직사각형 54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51" name="직사각형 55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2" name="직사각형 55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3" name="직사각형 55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54" name="TextBox 55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60" name="TextBox 55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61" name="TextBox 56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62" name="TextBox 56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63" name="TextBox 56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64" name="TextBox 56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65" name="TextBox 56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66" name="TextBox 56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67" name="TextBox 56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8" name="직사각형 56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4" name="직사각형 57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5" name="직사각형 57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6" name="직사각형 57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8" name="직사각형 577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9" name="직사각형 578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0" name="직사각형 579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1" name="직사각형 580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82" name="오른쪽 중괄호 581"/>
          <p:cNvSpPr/>
          <p:nvPr/>
        </p:nvSpPr>
        <p:spPr>
          <a:xfrm>
            <a:off x="8717550" y="5073311"/>
            <a:ext cx="697269" cy="1599437"/>
          </a:xfrm>
          <a:prstGeom prst="rightBrace">
            <a:avLst>
              <a:gd name="adj1" fmla="val 2290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3" name="직사각형 582"/>
          <p:cNvSpPr/>
          <p:nvPr/>
        </p:nvSpPr>
        <p:spPr>
          <a:xfrm>
            <a:off x="9480376" y="1015759"/>
            <a:ext cx="2698016" cy="36791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PDSCH</a:t>
            </a:r>
          </a:p>
          <a:p>
            <a:pPr algn="ctr"/>
            <a:endParaRPr lang="en-US" altLang="ko-KR" dirty="0"/>
          </a:p>
          <a:p>
            <a:pPr algn="ctr"/>
            <a:r>
              <a:rPr lang="en-US" altLang="ko-KR" dirty="0" smtClean="0"/>
              <a:t>From NR PUSCH type A</a:t>
            </a:r>
            <a:endParaRPr lang="ko-KR" altLang="en-US" dirty="0"/>
          </a:p>
        </p:txBody>
      </p:sp>
      <p:sp>
        <p:nvSpPr>
          <p:cNvPr id="584" name="직사각형 583"/>
          <p:cNvSpPr/>
          <p:nvPr/>
        </p:nvSpPr>
        <p:spPr>
          <a:xfrm>
            <a:off x="9486870" y="4970603"/>
            <a:ext cx="2698016" cy="170214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585" name="오른쪽 중괄호 584"/>
          <p:cNvSpPr/>
          <p:nvPr/>
        </p:nvSpPr>
        <p:spPr>
          <a:xfrm>
            <a:off x="8720545" y="1015759"/>
            <a:ext cx="697269" cy="3971346"/>
          </a:xfrm>
          <a:prstGeom prst="rightBrace">
            <a:avLst>
              <a:gd name="adj1" fmla="val 3055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7" name="직사각형 576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6" name="직사각형 585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7" name="직사각형 586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8" name="직사각형 587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28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3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814182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1" name="직사각형 440"/>
          <p:cNvSpPr/>
          <p:nvPr/>
        </p:nvSpPr>
        <p:spPr>
          <a:xfrm rot="16200000">
            <a:off x="3415565" y="19751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2" name="직사각형 441"/>
          <p:cNvSpPr/>
          <p:nvPr/>
        </p:nvSpPr>
        <p:spPr>
          <a:xfrm rot="16200000">
            <a:off x="3400644" y="28139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790825" y="11344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392208" y="198418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9" name="직사각형 448"/>
          <p:cNvSpPr/>
          <p:nvPr/>
        </p:nvSpPr>
        <p:spPr>
          <a:xfrm rot="16200000">
            <a:off x="7377287" y="282299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2804443" y="11254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4" name="직사각형 463"/>
          <p:cNvSpPr/>
          <p:nvPr/>
        </p:nvSpPr>
        <p:spPr>
          <a:xfrm rot="16200000">
            <a:off x="2594523" y="196809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 rot="16200000">
            <a:off x="2595094" y="280267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8" name="직사각형 467"/>
          <p:cNvSpPr/>
          <p:nvPr/>
        </p:nvSpPr>
        <p:spPr>
          <a:xfrm rot="16200000">
            <a:off x="6774600" y="11424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9" name="직사각형 468"/>
          <p:cNvSpPr/>
          <p:nvPr/>
        </p:nvSpPr>
        <p:spPr>
          <a:xfrm rot="16200000">
            <a:off x="6564680" y="19851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 rot="16200000">
            <a:off x="6565251" y="281972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>
            <a:off x="9464912" y="1101193"/>
            <a:ext cx="2698016" cy="5500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603" name="오른쪽 중괄호 602"/>
          <p:cNvSpPr/>
          <p:nvPr/>
        </p:nvSpPr>
        <p:spPr>
          <a:xfrm>
            <a:off x="8695115" y="937788"/>
            <a:ext cx="697269" cy="5705931"/>
          </a:xfrm>
          <a:prstGeom prst="rightBrace">
            <a:avLst>
              <a:gd name="adj1" fmla="val 6661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9" name="직사각형 458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802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4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0" name="직사각형 439"/>
          <p:cNvSpPr/>
          <p:nvPr/>
        </p:nvSpPr>
        <p:spPr>
          <a:xfrm rot="16200000">
            <a:off x="3617300" y="113295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3" name="직사각형 442"/>
          <p:cNvSpPr/>
          <p:nvPr/>
        </p:nvSpPr>
        <p:spPr>
          <a:xfrm rot="16200000">
            <a:off x="2989479" y="363045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2995125" y="447990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0" name="직사각형 449"/>
          <p:cNvSpPr/>
          <p:nvPr/>
        </p:nvSpPr>
        <p:spPr>
          <a:xfrm rot="16200000">
            <a:off x="6966122" y="363946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1" name="직사각형 450"/>
          <p:cNvSpPr/>
          <p:nvPr/>
        </p:nvSpPr>
        <p:spPr>
          <a:xfrm rot="16200000">
            <a:off x="6971768" y="448892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3" name="직사각형 462"/>
          <p:cNvSpPr/>
          <p:nvPr/>
        </p:nvSpPr>
        <p:spPr>
          <a:xfrm rot="16200000">
            <a:off x="3003352" y="11315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6" name="직사각형 465"/>
          <p:cNvSpPr/>
          <p:nvPr/>
        </p:nvSpPr>
        <p:spPr>
          <a:xfrm rot="16200000">
            <a:off x="2376255" y="362116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7" name="직사각형 466"/>
          <p:cNvSpPr/>
          <p:nvPr/>
        </p:nvSpPr>
        <p:spPr>
          <a:xfrm rot="16200000">
            <a:off x="2380930" y="447371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1" name="직사각형 470"/>
          <p:cNvSpPr/>
          <p:nvPr/>
        </p:nvSpPr>
        <p:spPr>
          <a:xfrm rot="16200000">
            <a:off x="6346412" y="363821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2" name="직사각형 471"/>
          <p:cNvSpPr/>
          <p:nvPr/>
        </p:nvSpPr>
        <p:spPr>
          <a:xfrm rot="16200000">
            <a:off x="6351087" y="449076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73" name="직사각형 472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4" name="직사각형 47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5" name="직사각형 47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6" name="직사각형 475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7" name="직사각형 476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8" name="직사각형 477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9" name="직사각형 478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0" name="직사각형 479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481" name="직사각형 480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2" name="직사각형 481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3" name="직사각형 482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84" name="TextBox 483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485" name="TextBox 484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6" name="TextBox 485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87" name="TextBox 486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8" name="TextBox 487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89" name="TextBox 488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490" name="TextBox 489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491" name="TextBox 490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494" name="TextBox 493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96" name="TextBox 495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97" name="TextBox 496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98" name="TextBox 497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9" name="TextBox 498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00" name="TextBox 499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01" name="직사각형 500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2" name="직사각형 501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3" name="직사각형 502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04" name="직사각형 503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5" name="직사각형 504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6" name="직사각형 505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7" name="직사각형 506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8" name="직사각형 507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09" name="직사각형 508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0" name="직사각형 509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1" name="직사각형 510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12" name="직사각형 511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3" name="직사각형 512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4" name="직사각형 513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15" name="TextBox 514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16" name="TextBox 515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17" name="TextBox 516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18" name="TextBox 517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19" name="TextBox 518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20" name="TextBox 519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21" name="TextBox 520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22" name="TextBox 521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23" name="TextBox 522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25" name="TextBox 524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26" name="TextBox 525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27" name="TextBox 526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28" name="TextBox 527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29" name="TextBox 528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30" name="직사각형 529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1" name="직사각형 530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2" name="직사각형 531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33" name="직사각형 532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4" name="직사각형 533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5" name="직사각형 53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6" name="직사각형 53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7" name="직사각형 53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8" name="직사각형 53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39" name="직사각형 53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0" name="직사각형 53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1" name="직사각형 54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2" name="직사각형 54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43" name="직사각형 54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4" name="직사각형 54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5" name="직사각형 54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47" name="TextBox 54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48" name="TextBox 54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49" name="TextBox 54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50" name="TextBox 54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51" name="TextBox 55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52" name="TextBox 55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53" name="TextBox 55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54" name="TextBox 55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55" name="TextBox 55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56" name="TextBox 55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57" name="TextBox 55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58" name="TextBox 55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59" name="TextBox 55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60" name="직사각형 55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1" name="직사각형 560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2" name="직사각형 561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63" name="직사각형 562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4" name="직사각형 563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5" name="직사각형 564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6" name="직사각형 565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7" name="직사각형 566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8" name="직사각형 567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69" name="직사각형 568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0" name="직사각형 569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71" name="직사각형 570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2" name="직사각형 571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3" name="직사각형 572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575" name="TextBox 574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76" name="TextBox 575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77" name="TextBox 576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78" name="TextBox 577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579" name="TextBox 578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580" name="TextBox 579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581" name="TextBox 580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582" name="TextBox 581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583" name="TextBox 582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584" name="TextBox 583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585" name="TextBox 584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586" name="TextBox 585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587" name="TextBox 586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588" name="직사각형 587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89" name="직사각형 588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0" name="직사각형 589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591" name="직사각형 590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2" name="직사각형 591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93" name="직사각형 592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4" name="직사각형 593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5" name="직사각형 594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6" name="직사각형 595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7" name="직사각형 596"/>
          <p:cNvSpPr/>
          <p:nvPr/>
        </p:nvSpPr>
        <p:spPr>
          <a:xfrm rot="16200000">
            <a:off x="2573735" y="53706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8" name="직사각형 597"/>
          <p:cNvSpPr/>
          <p:nvPr/>
        </p:nvSpPr>
        <p:spPr>
          <a:xfrm rot="16200000">
            <a:off x="2576932" y="624490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99" name="직사각형 598"/>
          <p:cNvSpPr/>
          <p:nvPr/>
        </p:nvSpPr>
        <p:spPr>
          <a:xfrm rot="16200000">
            <a:off x="6550378" y="53796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0" name="직사각형 599"/>
          <p:cNvSpPr/>
          <p:nvPr/>
        </p:nvSpPr>
        <p:spPr>
          <a:xfrm rot="16200000">
            <a:off x="6553575" y="62539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2390860" y="113231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3618543" y="197633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1" name="직사각형 600"/>
          <p:cNvSpPr/>
          <p:nvPr/>
        </p:nvSpPr>
        <p:spPr>
          <a:xfrm rot="16200000">
            <a:off x="3004595" y="19748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2" name="직사각형 601"/>
          <p:cNvSpPr/>
          <p:nvPr/>
        </p:nvSpPr>
        <p:spPr>
          <a:xfrm rot="16200000">
            <a:off x="2392103" y="197569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3" name="직사각형 602"/>
          <p:cNvSpPr/>
          <p:nvPr/>
        </p:nvSpPr>
        <p:spPr>
          <a:xfrm rot="16200000">
            <a:off x="3609082" y="280487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4" name="직사각형 603"/>
          <p:cNvSpPr/>
          <p:nvPr/>
        </p:nvSpPr>
        <p:spPr>
          <a:xfrm rot="16200000">
            <a:off x="2995134" y="2803440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5" name="직사각형 604"/>
          <p:cNvSpPr/>
          <p:nvPr/>
        </p:nvSpPr>
        <p:spPr>
          <a:xfrm rot="16200000">
            <a:off x="2382642" y="28042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6" name="직사각형 605"/>
          <p:cNvSpPr/>
          <p:nvPr/>
        </p:nvSpPr>
        <p:spPr>
          <a:xfrm rot="16200000">
            <a:off x="7592395" y="114576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7" name="직사각형 606"/>
          <p:cNvSpPr/>
          <p:nvPr/>
        </p:nvSpPr>
        <p:spPr>
          <a:xfrm rot="16200000">
            <a:off x="6978447" y="114432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8" name="직사각형 607"/>
          <p:cNvSpPr/>
          <p:nvPr/>
        </p:nvSpPr>
        <p:spPr>
          <a:xfrm rot="16200000">
            <a:off x="6365955" y="11451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09" name="직사각형 608"/>
          <p:cNvSpPr/>
          <p:nvPr/>
        </p:nvSpPr>
        <p:spPr>
          <a:xfrm rot="16200000">
            <a:off x="7593638" y="198914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0" name="직사각형 609"/>
          <p:cNvSpPr/>
          <p:nvPr/>
        </p:nvSpPr>
        <p:spPr>
          <a:xfrm rot="16200000">
            <a:off x="6979690" y="198770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1" name="직사각형 610"/>
          <p:cNvSpPr/>
          <p:nvPr/>
        </p:nvSpPr>
        <p:spPr>
          <a:xfrm rot="16200000">
            <a:off x="6367198" y="198850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2" name="직사각형 611"/>
          <p:cNvSpPr/>
          <p:nvPr/>
        </p:nvSpPr>
        <p:spPr>
          <a:xfrm rot="16200000">
            <a:off x="7584177" y="281768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3" name="직사각형 612"/>
          <p:cNvSpPr/>
          <p:nvPr/>
        </p:nvSpPr>
        <p:spPr>
          <a:xfrm rot="16200000">
            <a:off x="6970229" y="281624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14" name="직사각형 613"/>
          <p:cNvSpPr/>
          <p:nvPr/>
        </p:nvSpPr>
        <p:spPr>
          <a:xfrm rot="16200000">
            <a:off x="6357737" y="281704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5" name="직사각형 464"/>
          <p:cNvSpPr/>
          <p:nvPr/>
        </p:nvSpPr>
        <p:spPr>
          <a:xfrm>
            <a:off x="9464912" y="1101193"/>
            <a:ext cx="2698016" cy="55005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From NR PUSCH type B</a:t>
            </a:r>
            <a:endParaRPr lang="ko-KR" altLang="en-US" dirty="0"/>
          </a:p>
        </p:txBody>
      </p:sp>
      <p:sp>
        <p:nvSpPr>
          <p:cNvPr id="468" name="오른쪽 중괄호 467"/>
          <p:cNvSpPr/>
          <p:nvPr/>
        </p:nvSpPr>
        <p:spPr>
          <a:xfrm>
            <a:off x="8695115" y="937788"/>
            <a:ext cx="697269" cy="5705931"/>
          </a:xfrm>
          <a:prstGeom prst="rightBrace">
            <a:avLst>
              <a:gd name="adj1" fmla="val 6661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9" name="직사각형 468"/>
          <p:cNvSpPr/>
          <p:nvPr/>
        </p:nvSpPr>
        <p:spPr>
          <a:xfrm>
            <a:off x="-7552" y="1227086"/>
            <a:ext cx="962083" cy="14080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</a:t>
            </a:r>
            <a:r>
              <a:rPr lang="en-US" altLang="ko-KR" sz="1000" b="1" dirty="0" smtClean="0">
                <a:solidFill>
                  <a:schemeClr val="tx1"/>
                </a:solidFill>
              </a:rPr>
              <a:t>PSSCH</a:t>
            </a:r>
          </a:p>
          <a:p>
            <a:pPr algn="ctr"/>
            <a:r>
              <a:rPr lang="en-US" altLang="ko-KR" sz="1000" b="1" dirty="0" smtClean="0">
                <a:solidFill>
                  <a:schemeClr val="tx1"/>
                </a:solidFill>
              </a:rPr>
              <a:t>(e.g., gap symbol, PSFCH, DL/UL)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470" name="직사각형 469"/>
          <p:cNvSpPr/>
          <p:nvPr/>
        </p:nvSpPr>
        <p:spPr>
          <a:xfrm>
            <a:off x="-25961" y="2840165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5" name="직사각형 614"/>
          <p:cNvSpPr/>
          <p:nvPr/>
        </p:nvSpPr>
        <p:spPr>
          <a:xfrm>
            <a:off x="-11258" y="3538911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16" name="직사각형 615"/>
          <p:cNvSpPr/>
          <p:nvPr/>
        </p:nvSpPr>
        <p:spPr>
          <a:xfrm>
            <a:off x="-15121" y="4286402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97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When number of DMRS symbol = </a:t>
            </a:r>
            <a:r>
              <a:rPr lang="en-US" altLang="ko-KR" dirty="0" smtClean="0"/>
              <a:t>1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89664" y="113051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7" name="직사각형 716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7" name="직사각형 74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1" name="직사각형 930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0" name="직사각형 959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5" name="직사각형 964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966" name="직사각형 965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68281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1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1870839" y="104023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B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1877184" y="188611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1864712" y="2716776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1870078" y="35278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1869459" y="4392859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1869273" y="528117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9" name="직사각형 438"/>
          <p:cNvSpPr/>
          <p:nvPr/>
        </p:nvSpPr>
        <p:spPr>
          <a:xfrm rot="16200000">
            <a:off x="1861211" y="614967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4" name="직사각형 453"/>
          <p:cNvSpPr/>
          <p:nvPr/>
        </p:nvSpPr>
        <p:spPr>
          <a:xfrm rot="16200000">
            <a:off x="5842313" y="106289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5" name="직사각형 454"/>
          <p:cNvSpPr/>
          <p:nvPr/>
        </p:nvSpPr>
        <p:spPr>
          <a:xfrm rot="16200000">
            <a:off x="5848658" y="190877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6" name="직사각형 455"/>
          <p:cNvSpPr/>
          <p:nvPr/>
        </p:nvSpPr>
        <p:spPr>
          <a:xfrm rot="16200000">
            <a:off x="5836186" y="2739432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7" name="직사각형 456"/>
          <p:cNvSpPr/>
          <p:nvPr/>
        </p:nvSpPr>
        <p:spPr>
          <a:xfrm rot="16200000">
            <a:off x="5841552" y="3550471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8" name="직사각형 457"/>
          <p:cNvSpPr/>
          <p:nvPr/>
        </p:nvSpPr>
        <p:spPr>
          <a:xfrm rot="16200000">
            <a:off x="5840933" y="4415515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59" name="직사각형 458"/>
          <p:cNvSpPr/>
          <p:nvPr/>
        </p:nvSpPr>
        <p:spPr>
          <a:xfrm rot="16200000">
            <a:off x="5840747" y="5303834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62" name="직사각형 461"/>
          <p:cNvSpPr/>
          <p:nvPr/>
        </p:nvSpPr>
        <p:spPr>
          <a:xfrm rot="16200000">
            <a:off x="5832685" y="6172328"/>
            <a:ext cx="404805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396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539749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When number of DMRS symbol = 2</a:t>
            </a:r>
            <a:endParaRPr lang="ko-KR" altLang="en-US" dirty="0"/>
          </a:p>
        </p:txBody>
      </p:sp>
      <p:sp>
        <p:nvSpPr>
          <p:cNvPr id="129" name="직사각형 128"/>
          <p:cNvSpPr/>
          <p:nvPr/>
        </p:nvSpPr>
        <p:spPr>
          <a:xfrm rot="16200000">
            <a:off x="1785455" y="112566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0" name="직사각형 129"/>
          <p:cNvSpPr/>
          <p:nvPr/>
        </p:nvSpPr>
        <p:spPr>
          <a:xfrm rot="16200000">
            <a:off x="1992823" y="112266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직사각형 130"/>
          <p:cNvSpPr/>
          <p:nvPr/>
        </p:nvSpPr>
        <p:spPr>
          <a:xfrm rot="16200000">
            <a:off x="2192964" y="112523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2" name="직사각형 131"/>
          <p:cNvSpPr/>
          <p:nvPr/>
        </p:nvSpPr>
        <p:spPr>
          <a:xfrm rot="16200000">
            <a:off x="2596167" y="113127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3" name="직사각형 132"/>
          <p:cNvSpPr/>
          <p:nvPr/>
        </p:nvSpPr>
        <p:spPr>
          <a:xfrm rot="16200000">
            <a:off x="2808968" y="112307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직사각형 133"/>
          <p:cNvSpPr/>
          <p:nvPr/>
        </p:nvSpPr>
        <p:spPr>
          <a:xfrm rot="16200000">
            <a:off x="3006192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 rot="16200000">
            <a:off x="3825041" y="112917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7" name="직사각형 136"/>
          <p:cNvSpPr/>
          <p:nvPr/>
        </p:nvSpPr>
        <p:spPr>
          <a:xfrm rot="16200000">
            <a:off x="4029658" y="112917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 rot="16200000">
            <a:off x="4227279" y="113389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 rot="16200000">
            <a:off x="1579019" y="112553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 rot="16200000">
            <a:off x="2185517" y="113420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791964" y="150218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143" name="TextBox 142"/>
          <p:cNvSpPr txBox="1"/>
          <p:nvPr/>
        </p:nvSpPr>
        <p:spPr>
          <a:xfrm>
            <a:off x="199658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4" name="TextBox 143"/>
          <p:cNvSpPr txBox="1"/>
          <p:nvPr/>
        </p:nvSpPr>
        <p:spPr>
          <a:xfrm>
            <a:off x="2180447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5" name="TextBox 144"/>
          <p:cNvSpPr txBox="1"/>
          <p:nvPr/>
        </p:nvSpPr>
        <p:spPr>
          <a:xfrm>
            <a:off x="2405814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46" name="TextBox 145"/>
          <p:cNvSpPr txBox="1"/>
          <p:nvPr/>
        </p:nvSpPr>
        <p:spPr>
          <a:xfrm>
            <a:off x="2593238" y="150218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2797855" y="15021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48" name="TextBox 147"/>
          <p:cNvSpPr txBox="1"/>
          <p:nvPr/>
        </p:nvSpPr>
        <p:spPr>
          <a:xfrm>
            <a:off x="2981721" y="150218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3207088" y="150218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50" name="TextBox 149"/>
          <p:cNvSpPr txBox="1"/>
          <p:nvPr/>
        </p:nvSpPr>
        <p:spPr>
          <a:xfrm>
            <a:off x="3428897" y="1495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151" name="TextBox 150"/>
          <p:cNvSpPr txBox="1"/>
          <p:nvPr/>
        </p:nvSpPr>
        <p:spPr>
          <a:xfrm>
            <a:off x="3633514" y="1495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152" name="TextBox 151"/>
          <p:cNvSpPr txBox="1"/>
          <p:nvPr/>
        </p:nvSpPr>
        <p:spPr>
          <a:xfrm>
            <a:off x="3714124" y="149541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153" name="TextBox 152"/>
          <p:cNvSpPr txBox="1"/>
          <p:nvPr/>
        </p:nvSpPr>
        <p:spPr>
          <a:xfrm>
            <a:off x="3927340" y="149217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154" name="TextBox 153"/>
          <p:cNvSpPr txBox="1"/>
          <p:nvPr/>
        </p:nvSpPr>
        <p:spPr>
          <a:xfrm>
            <a:off x="4114765" y="149865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155" name="TextBox 154"/>
          <p:cNvSpPr txBox="1"/>
          <p:nvPr/>
        </p:nvSpPr>
        <p:spPr>
          <a:xfrm>
            <a:off x="4327979" y="149541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156" name="직사각형 155"/>
          <p:cNvSpPr/>
          <p:nvPr/>
        </p:nvSpPr>
        <p:spPr>
          <a:xfrm rot="16200000">
            <a:off x="3207209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 rot="16200000">
            <a:off x="2388496" y="112942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 rot="16200000">
            <a:off x="2391354" y="11216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 rot="16200000">
            <a:off x="381555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 rot="16200000">
            <a:off x="4022696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4" name="직사각형 233"/>
          <p:cNvSpPr/>
          <p:nvPr/>
        </p:nvSpPr>
        <p:spPr>
          <a:xfrm>
            <a:off x="-7552" y="1227087"/>
            <a:ext cx="962083" cy="71077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Symbol(s) not containing 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5" name="직사각형 234"/>
          <p:cNvSpPr/>
          <p:nvPr/>
        </p:nvSpPr>
        <p:spPr>
          <a:xfrm>
            <a:off x="-18392" y="2217318"/>
            <a:ext cx="965916" cy="525882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PSSCH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6" name="직사각형 235"/>
          <p:cNvSpPr/>
          <p:nvPr/>
        </p:nvSpPr>
        <p:spPr>
          <a:xfrm>
            <a:off x="-3689" y="2916064"/>
            <a:ext cx="962785" cy="436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Symbol for AGC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37" name="직사각형 236"/>
          <p:cNvSpPr/>
          <p:nvPr/>
        </p:nvSpPr>
        <p:spPr>
          <a:xfrm>
            <a:off x="-7552" y="3663555"/>
            <a:ext cx="941351" cy="408475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PSCCH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8" name="직사각형 397"/>
          <p:cNvSpPr/>
          <p:nvPr/>
        </p:nvSpPr>
        <p:spPr>
          <a:xfrm rot="16200000">
            <a:off x="3410828" y="112992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99" name="직사각형 398"/>
          <p:cNvSpPr/>
          <p:nvPr/>
        </p:nvSpPr>
        <p:spPr>
          <a:xfrm rot="16200000">
            <a:off x="3611845" y="112992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0" name="직사각형 249"/>
          <p:cNvSpPr/>
          <p:nvPr/>
        </p:nvSpPr>
        <p:spPr>
          <a:xfrm rot="16200000">
            <a:off x="1785455" y="1971767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1" name="직사각형 250"/>
          <p:cNvSpPr/>
          <p:nvPr/>
        </p:nvSpPr>
        <p:spPr>
          <a:xfrm rot="16200000">
            <a:off x="1992823" y="1968774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2" name="직사각형 251"/>
          <p:cNvSpPr/>
          <p:nvPr/>
        </p:nvSpPr>
        <p:spPr>
          <a:xfrm rot="16200000">
            <a:off x="2192964" y="1971344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3" name="직사각형 252"/>
          <p:cNvSpPr/>
          <p:nvPr/>
        </p:nvSpPr>
        <p:spPr>
          <a:xfrm rot="16200000">
            <a:off x="2596167" y="1977383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4" name="직사각형 253"/>
          <p:cNvSpPr/>
          <p:nvPr/>
        </p:nvSpPr>
        <p:spPr>
          <a:xfrm rot="16200000">
            <a:off x="2808968" y="1969184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5" name="직사각형 254"/>
          <p:cNvSpPr/>
          <p:nvPr/>
        </p:nvSpPr>
        <p:spPr>
          <a:xfrm rot="16200000">
            <a:off x="3006192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" name="직사각형 255"/>
          <p:cNvSpPr/>
          <p:nvPr/>
        </p:nvSpPr>
        <p:spPr>
          <a:xfrm rot="16200000">
            <a:off x="3825041" y="1975282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7" name="직사각형 256"/>
          <p:cNvSpPr/>
          <p:nvPr/>
        </p:nvSpPr>
        <p:spPr>
          <a:xfrm rot="16200000">
            <a:off x="4026483" y="1975284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58" name="직사각형 257"/>
          <p:cNvSpPr/>
          <p:nvPr/>
        </p:nvSpPr>
        <p:spPr>
          <a:xfrm rot="16200000">
            <a:off x="4227279" y="198317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9" name="직사각형 258"/>
          <p:cNvSpPr/>
          <p:nvPr/>
        </p:nvSpPr>
        <p:spPr>
          <a:xfrm rot="16200000">
            <a:off x="1579019" y="1971642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0" name="직사각형 259"/>
          <p:cNvSpPr/>
          <p:nvPr/>
        </p:nvSpPr>
        <p:spPr>
          <a:xfrm rot="16200000">
            <a:off x="2185517" y="1980305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791964" y="23482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62" name="TextBox 261"/>
          <p:cNvSpPr txBox="1"/>
          <p:nvPr/>
        </p:nvSpPr>
        <p:spPr>
          <a:xfrm>
            <a:off x="199658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63" name="TextBox 262"/>
          <p:cNvSpPr txBox="1"/>
          <p:nvPr/>
        </p:nvSpPr>
        <p:spPr>
          <a:xfrm>
            <a:off x="2180447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64" name="TextBox 263"/>
          <p:cNvSpPr txBox="1"/>
          <p:nvPr/>
        </p:nvSpPr>
        <p:spPr>
          <a:xfrm>
            <a:off x="2405814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593238" y="23482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66" name="TextBox 265"/>
          <p:cNvSpPr txBox="1"/>
          <p:nvPr/>
        </p:nvSpPr>
        <p:spPr>
          <a:xfrm>
            <a:off x="2797855" y="234829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981721" y="23482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268" name="TextBox 267"/>
          <p:cNvSpPr txBox="1"/>
          <p:nvPr/>
        </p:nvSpPr>
        <p:spPr>
          <a:xfrm>
            <a:off x="3207088" y="234829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269" name="TextBox 268"/>
          <p:cNvSpPr txBox="1"/>
          <p:nvPr/>
        </p:nvSpPr>
        <p:spPr>
          <a:xfrm>
            <a:off x="3428897" y="23415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70" name="TextBox 269"/>
          <p:cNvSpPr txBox="1"/>
          <p:nvPr/>
        </p:nvSpPr>
        <p:spPr>
          <a:xfrm>
            <a:off x="3633514" y="23415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271" name="TextBox 270"/>
          <p:cNvSpPr txBox="1"/>
          <p:nvPr/>
        </p:nvSpPr>
        <p:spPr>
          <a:xfrm>
            <a:off x="3714124" y="234151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272" name="TextBox 271"/>
          <p:cNvSpPr txBox="1"/>
          <p:nvPr/>
        </p:nvSpPr>
        <p:spPr>
          <a:xfrm>
            <a:off x="3927340" y="233827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273" name="TextBox 272"/>
          <p:cNvSpPr txBox="1"/>
          <p:nvPr/>
        </p:nvSpPr>
        <p:spPr>
          <a:xfrm>
            <a:off x="4114765" y="234475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274" name="TextBox 273"/>
          <p:cNvSpPr txBox="1"/>
          <p:nvPr/>
        </p:nvSpPr>
        <p:spPr>
          <a:xfrm>
            <a:off x="4327979" y="23415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275" name="직사각형 274"/>
          <p:cNvSpPr/>
          <p:nvPr/>
        </p:nvSpPr>
        <p:spPr>
          <a:xfrm rot="16200000">
            <a:off x="3207209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6" name="직사각형 275"/>
          <p:cNvSpPr/>
          <p:nvPr/>
        </p:nvSpPr>
        <p:spPr>
          <a:xfrm rot="16200000">
            <a:off x="2388496" y="19755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77" name="직사각형 276"/>
          <p:cNvSpPr/>
          <p:nvPr/>
        </p:nvSpPr>
        <p:spPr>
          <a:xfrm rot="16200000">
            <a:off x="2389664" y="19766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278" name="직사각형 277"/>
          <p:cNvSpPr/>
          <p:nvPr/>
        </p:nvSpPr>
        <p:spPr>
          <a:xfrm rot="16200000">
            <a:off x="3815556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0" name="직사각형 279"/>
          <p:cNvSpPr/>
          <p:nvPr/>
        </p:nvSpPr>
        <p:spPr>
          <a:xfrm rot="16200000">
            <a:off x="3410828" y="19760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1" name="직사각형 280"/>
          <p:cNvSpPr/>
          <p:nvPr/>
        </p:nvSpPr>
        <p:spPr>
          <a:xfrm rot="16200000">
            <a:off x="3611845" y="197602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2" name="직사각형 281"/>
          <p:cNvSpPr/>
          <p:nvPr/>
        </p:nvSpPr>
        <p:spPr>
          <a:xfrm rot="16200000">
            <a:off x="1779263" y="2807894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3" name="직사각형 282"/>
          <p:cNvSpPr/>
          <p:nvPr/>
        </p:nvSpPr>
        <p:spPr>
          <a:xfrm rot="16200000">
            <a:off x="1986631" y="2804901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4" name="직사각형 283"/>
          <p:cNvSpPr/>
          <p:nvPr/>
        </p:nvSpPr>
        <p:spPr>
          <a:xfrm rot="16200000">
            <a:off x="2186772" y="2807471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5" name="직사각형 284"/>
          <p:cNvSpPr/>
          <p:nvPr/>
        </p:nvSpPr>
        <p:spPr>
          <a:xfrm rot="16200000">
            <a:off x="2589975" y="2813510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" name="직사각형 285"/>
          <p:cNvSpPr/>
          <p:nvPr/>
        </p:nvSpPr>
        <p:spPr>
          <a:xfrm rot="16200000">
            <a:off x="2802776" y="2805311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7" name="직사각형 286"/>
          <p:cNvSpPr/>
          <p:nvPr/>
        </p:nvSpPr>
        <p:spPr>
          <a:xfrm rot="16200000">
            <a:off x="3000000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8" name="직사각형 287"/>
          <p:cNvSpPr/>
          <p:nvPr/>
        </p:nvSpPr>
        <p:spPr>
          <a:xfrm rot="16200000">
            <a:off x="3815674" y="28114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9" name="직사각형 288"/>
          <p:cNvSpPr/>
          <p:nvPr/>
        </p:nvSpPr>
        <p:spPr>
          <a:xfrm rot="16200000">
            <a:off x="4023466" y="28114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290" name="직사각형 289"/>
          <p:cNvSpPr/>
          <p:nvPr/>
        </p:nvSpPr>
        <p:spPr>
          <a:xfrm rot="16200000">
            <a:off x="4221087" y="2816128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1" name="직사각형 290"/>
          <p:cNvSpPr/>
          <p:nvPr/>
        </p:nvSpPr>
        <p:spPr>
          <a:xfrm rot="16200000">
            <a:off x="1572827" y="2807769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2" name="직사각형 291"/>
          <p:cNvSpPr/>
          <p:nvPr/>
        </p:nvSpPr>
        <p:spPr>
          <a:xfrm rot="16200000">
            <a:off x="2179325" y="2816432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1785772" y="318442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294" name="TextBox 293"/>
          <p:cNvSpPr txBox="1"/>
          <p:nvPr/>
        </p:nvSpPr>
        <p:spPr>
          <a:xfrm>
            <a:off x="199038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95" name="TextBox 294"/>
          <p:cNvSpPr txBox="1"/>
          <p:nvPr/>
        </p:nvSpPr>
        <p:spPr>
          <a:xfrm>
            <a:off x="2174255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96" name="TextBox 295"/>
          <p:cNvSpPr txBox="1"/>
          <p:nvPr/>
        </p:nvSpPr>
        <p:spPr>
          <a:xfrm>
            <a:off x="2399622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97" name="TextBox 296"/>
          <p:cNvSpPr txBox="1"/>
          <p:nvPr/>
        </p:nvSpPr>
        <p:spPr>
          <a:xfrm>
            <a:off x="2587046" y="31844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98" name="TextBox 297"/>
          <p:cNvSpPr txBox="1"/>
          <p:nvPr/>
        </p:nvSpPr>
        <p:spPr>
          <a:xfrm>
            <a:off x="2791663" y="31844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9" name="TextBox 298"/>
          <p:cNvSpPr txBox="1"/>
          <p:nvPr/>
        </p:nvSpPr>
        <p:spPr>
          <a:xfrm>
            <a:off x="2975529" y="318441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00" name="TextBox 299"/>
          <p:cNvSpPr txBox="1"/>
          <p:nvPr/>
        </p:nvSpPr>
        <p:spPr>
          <a:xfrm>
            <a:off x="3200896" y="31844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01" name="TextBox 300"/>
          <p:cNvSpPr txBox="1"/>
          <p:nvPr/>
        </p:nvSpPr>
        <p:spPr>
          <a:xfrm>
            <a:off x="3422705" y="317764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02" name="TextBox 301"/>
          <p:cNvSpPr txBox="1"/>
          <p:nvPr/>
        </p:nvSpPr>
        <p:spPr>
          <a:xfrm>
            <a:off x="3627322" y="317764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03" name="TextBox 302"/>
          <p:cNvSpPr txBox="1"/>
          <p:nvPr/>
        </p:nvSpPr>
        <p:spPr>
          <a:xfrm>
            <a:off x="3707932" y="317764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04" name="TextBox 303"/>
          <p:cNvSpPr txBox="1"/>
          <p:nvPr/>
        </p:nvSpPr>
        <p:spPr>
          <a:xfrm>
            <a:off x="3921148" y="31744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05" name="TextBox 304"/>
          <p:cNvSpPr txBox="1"/>
          <p:nvPr/>
        </p:nvSpPr>
        <p:spPr>
          <a:xfrm>
            <a:off x="4108573" y="318088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06" name="TextBox 305"/>
          <p:cNvSpPr txBox="1"/>
          <p:nvPr/>
        </p:nvSpPr>
        <p:spPr>
          <a:xfrm>
            <a:off x="4321787" y="317764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07" name="직사각형 306"/>
          <p:cNvSpPr/>
          <p:nvPr/>
        </p:nvSpPr>
        <p:spPr>
          <a:xfrm rot="16200000">
            <a:off x="3201017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8" name="직사각형 307"/>
          <p:cNvSpPr/>
          <p:nvPr/>
        </p:nvSpPr>
        <p:spPr>
          <a:xfrm rot="16200000">
            <a:off x="2382304" y="281165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09" name="직사각형 308"/>
          <p:cNvSpPr/>
          <p:nvPr/>
        </p:nvSpPr>
        <p:spPr>
          <a:xfrm rot="16200000">
            <a:off x="2383472" y="281274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12" name="직사각형 311"/>
          <p:cNvSpPr/>
          <p:nvPr/>
        </p:nvSpPr>
        <p:spPr>
          <a:xfrm rot="16200000">
            <a:off x="3404636" y="281215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3" name="직사각형 312"/>
          <p:cNvSpPr/>
          <p:nvPr/>
        </p:nvSpPr>
        <p:spPr>
          <a:xfrm rot="16200000">
            <a:off x="3605653" y="28121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4" name="직사각형 313"/>
          <p:cNvSpPr/>
          <p:nvPr/>
        </p:nvSpPr>
        <p:spPr>
          <a:xfrm rot="16200000">
            <a:off x="1775496" y="3619369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5" name="직사각형 314"/>
          <p:cNvSpPr/>
          <p:nvPr/>
        </p:nvSpPr>
        <p:spPr>
          <a:xfrm rot="16200000">
            <a:off x="1982864" y="3616376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6" name="직사각형 315"/>
          <p:cNvSpPr/>
          <p:nvPr/>
        </p:nvSpPr>
        <p:spPr>
          <a:xfrm rot="16200000">
            <a:off x="2183005" y="3618946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" name="직사각형 316"/>
          <p:cNvSpPr/>
          <p:nvPr/>
        </p:nvSpPr>
        <p:spPr>
          <a:xfrm rot="16200000">
            <a:off x="2586208" y="3624985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8" name="직사각형 317"/>
          <p:cNvSpPr/>
          <p:nvPr/>
        </p:nvSpPr>
        <p:spPr>
          <a:xfrm rot="16200000">
            <a:off x="2799009" y="3616786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9" name="직사각형 318"/>
          <p:cNvSpPr/>
          <p:nvPr/>
        </p:nvSpPr>
        <p:spPr>
          <a:xfrm rot="16200000">
            <a:off x="2996233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0" name="직사각형 319"/>
          <p:cNvSpPr/>
          <p:nvPr/>
        </p:nvSpPr>
        <p:spPr>
          <a:xfrm rot="16200000">
            <a:off x="3815082" y="362288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1" name="직사각형 320"/>
          <p:cNvSpPr/>
          <p:nvPr/>
        </p:nvSpPr>
        <p:spPr>
          <a:xfrm rot="16200000">
            <a:off x="4019699" y="3622886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22" name="직사각형 321"/>
          <p:cNvSpPr/>
          <p:nvPr/>
        </p:nvSpPr>
        <p:spPr>
          <a:xfrm rot="16200000">
            <a:off x="4217320" y="3627603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3" name="직사각형 322"/>
          <p:cNvSpPr/>
          <p:nvPr/>
        </p:nvSpPr>
        <p:spPr>
          <a:xfrm rot="16200000">
            <a:off x="1569060" y="3619244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4" name="직사각형 323"/>
          <p:cNvSpPr/>
          <p:nvPr/>
        </p:nvSpPr>
        <p:spPr>
          <a:xfrm rot="16200000">
            <a:off x="2175558" y="3627907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1782005" y="3995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26" name="TextBox 325"/>
          <p:cNvSpPr txBox="1"/>
          <p:nvPr/>
        </p:nvSpPr>
        <p:spPr>
          <a:xfrm>
            <a:off x="198662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27" name="TextBox 326"/>
          <p:cNvSpPr txBox="1"/>
          <p:nvPr/>
        </p:nvSpPr>
        <p:spPr>
          <a:xfrm>
            <a:off x="2170488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28" name="TextBox 327"/>
          <p:cNvSpPr txBox="1"/>
          <p:nvPr/>
        </p:nvSpPr>
        <p:spPr>
          <a:xfrm>
            <a:off x="2395855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29" name="TextBox 328"/>
          <p:cNvSpPr txBox="1"/>
          <p:nvPr/>
        </p:nvSpPr>
        <p:spPr>
          <a:xfrm>
            <a:off x="2583279" y="399589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30" name="TextBox 329"/>
          <p:cNvSpPr txBox="1"/>
          <p:nvPr/>
        </p:nvSpPr>
        <p:spPr>
          <a:xfrm>
            <a:off x="2787896" y="399589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31" name="TextBox 330"/>
          <p:cNvSpPr txBox="1"/>
          <p:nvPr/>
        </p:nvSpPr>
        <p:spPr>
          <a:xfrm>
            <a:off x="2971762" y="399589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32" name="TextBox 331"/>
          <p:cNvSpPr txBox="1"/>
          <p:nvPr/>
        </p:nvSpPr>
        <p:spPr>
          <a:xfrm>
            <a:off x="3197129" y="399589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33" name="TextBox 332"/>
          <p:cNvSpPr txBox="1"/>
          <p:nvPr/>
        </p:nvSpPr>
        <p:spPr>
          <a:xfrm>
            <a:off x="3418938" y="398912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334" name="TextBox 333"/>
          <p:cNvSpPr txBox="1"/>
          <p:nvPr/>
        </p:nvSpPr>
        <p:spPr>
          <a:xfrm>
            <a:off x="3623555" y="398911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335" name="TextBox 334"/>
          <p:cNvSpPr txBox="1"/>
          <p:nvPr/>
        </p:nvSpPr>
        <p:spPr>
          <a:xfrm>
            <a:off x="3704165" y="398911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336" name="TextBox 335"/>
          <p:cNvSpPr txBox="1"/>
          <p:nvPr/>
        </p:nvSpPr>
        <p:spPr>
          <a:xfrm>
            <a:off x="3917381" y="398588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337" name="TextBox 336"/>
          <p:cNvSpPr txBox="1"/>
          <p:nvPr/>
        </p:nvSpPr>
        <p:spPr>
          <a:xfrm>
            <a:off x="4104806" y="399235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338" name="TextBox 337"/>
          <p:cNvSpPr txBox="1"/>
          <p:nvPr/>
        </p:nvSpPr>
        <p:spPr>
          <a:xfrm>
            <a:off x="4318020" y="398911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339" name="직사각형 338"/>
          <p:cNvSpPr/>
          <p:nvPr/>
        </p:nvSpPr>
        <p:spPr>
          <a:xfrm rot="16200000">
            <a:off x="3197250" y="362362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0" name="직사각형 339"/>
          <p:cNvSpPr/>
          <p:nvPr/>
        </p:nvSpPr>
        <p:spPr>
          <a:xfrm rot="16200000">
            <a:off x="2378537" y="362313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1" name="직사각형 340"/>
          <p:cNvSpPr/>
          <p:nvPr/>
        </p:nvSpPr>
        <p:spPr>
          <a:xfrm rot="16200000">
            <a:off x="2379705" y="36242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344" name="직사각형 343"/>
          <p:cNvSpPr/>
          <p:nvPr/>
        </p:nvSpPr>
        <p:spPr>
          <a:xfrm rot="16200000">
            <a:off x="3400869" y="3623630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8" name="직사각형 377"/>
          <p:cNvSpPr/>
          <p:nvPr/>
        </p:nvSpPr>
        <p:spPr>
          <a:xfrm rot="16200000">
            <a:off x="1773909" y="447550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79" name="직사각형 378"/>
          <p:cNvSpPr/>
          <p:nvPr/>
        </p:nvSpPr>
        <p:spPr>
          <a:xfrm rot="16200000">
            <a:off x="1981277" y="447251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0" name="직사각형 379"/>
          <p:cNvSpPr/>
          <p:nvPr/>
        </p:nvSpPr>
        <p:spPr>
          <a:xfrm rot="16200000">
            <a:off x="2181418" y="447508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1" name="직사각형 380"/>
          <p:cNvSpPr/>
          <p:nvPr/>
        </p:nvSpPr>
        <p:spPr>
          <a:xfrm rot="16200000">
            <a:off x="2584621" y="448112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2" name="직사각형 381"/>
          <p:cNvSpPr/>
          <p:nvPr/>
        </p:nvSpPr>
        <p:spPr>
          <a:xfrm rot="16200000">
            <a:off x="2797422" y="447292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3" name="직사각형 382"/>
          <p:cNvSpPr/>
          <p:nvPr/>
        </p:nvSpPr>
        <p:spPr>
          <a:xfrm rot="16200000">
            <a:off x="2994646" y="447976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4" name="직사각형 383"/>
          <p:cNvSpPr/>
          <p:nvPr/>
        </p:nvSpPr>
        <p:spPr>
          <a:xfrm rot="16200000">
            <a:off x="3813495" y="447902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5" name="직사각형 384"/>
          <p:cNvSpPr/>
          <p:nvPr/>
        </p:nvSpPr>
        <p:spPr>
          <a:xfrm rot="16200000">
            <a:off x="4018112" y="447902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386" name="직사각형 385"/>
          <p:cNvSpPr/>
          <p:nvPr/>
        </p:nvSpPr>
        <p:spPr>
          <a:xfrm rot="16200000">
            <a:off x="4215733" y="448373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7" name="직사각형 386"/>
          <p:cNvSpPr/>
          <p:nvPr/>
        </p:nvSpPr>
        <p:spPr>
          <a:xfrm rot="16200000">
            <a:off x="1567473" y="447538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8" name="직사각형 387"/>
          <p:cNvSpPr/>
          <p:nvPr/>
        </p:nvSpPr>
        <p:spPr>
          <a:xfrm rot="16200000">
            <a:off x="2173971" y="448404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89" name="TextBox 388"/>
          <p:cNvSpPr txBox="1"/>
          <p:nvPr/>
        </p:nvSpPr>
        <p:spPr>
          <a:xfrm>
            <a:off x="1780418" y="48520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390" name="TextBox 389"/>
          <p:cNvSpPr txBox="1"/>
          <p:nvPr/>
        </p:nvSpPr>
        <p:spPr>
          <a:xfrm>
            <a:off x="198503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91" name="TextBox 390"/>
          <p:cNvSpPr txBox="1"/>
          <p:nvPr/>
        </p:nvSpPr>
        <p:spPr>
          <a:xfrm>
            <a:off x="2168901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92" name="TextBox 391"/>
          <p:cNvSpPr txBox="1"/>
          <p:nvPr/>
        </p:nvSpPr>
        <p:spPr>
          <a:xfrm>
            <a:off x="2394268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93" name="TextBox 392"/>
          <p:cNvSpPr txBox="1"/>
          <p:nvPr/>
        </p:nvSpPr>
        <p:spPr>
          <a:xfrm>
            <a:off x="2581692" y="485203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94" name="TextBox 393"/>
          <p:cNvSpPr txBox="1"/>
          <p:nvPr/>
        </p:nvSpPr>
        <p:spPr>
          <a:xfrm>
            <a:off x="2786309" y="485202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95" name="TextBox 394"/>
          <p:cNvSpPr txBox="1"/>
          <p:nvPr/>
        </p:nvSpPr>
        <p:spPr>
          <a:xfrm>
            <a:off x="2970175" y="485203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396" name="TextBox 395"/>
          <p:cNvSpPr txBox="1"/>
          <p:nvPr/>
        </p:nvSpPr>
        <p:spPr>
          <a:xfrm>
            <a:off x="3195542" y="485202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397" name="TextBox 396"/>
          <p:cNvSpPr txBox="1"/>
          <p:nvPr/>
        </p:nvSpPr>
        <p:spPr>
          <a:xfrm>
            <a:off x="3417351" y="484525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429" name="TextBox 428"/>
          <p:cNvSpPr txBox="1"/>
          <p:nvPr/>
        </p:nvSpPr>
        <p:spPr>
          <a:xfrm>
            <a:off x="3621968" y="484525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460" name="TextBox 459"/>
          <p:cNvSpPr txBox="1"/>
          <p:nvPr/>
        </p:nvSpPr>
        <p:spPr>
          <a:xfrm>
            <a:off x="3702578" y="484525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461" name="TextBox 460"/>
          <p:cNvSpPr txBox="1"/>
          <p:nvPr/>
        </p:nvSpPr>
        <p:spPr>
          <a:xfrm>
            <a:off x="3915794" y="484201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492" name="TextBox 491"/>
          <p:cNvSpPr txBox="1"/>
          <p:nvPr/>
        </p:nvSpPr>
        <p:spPr>
          <a:xfrm>
            <a:off x="4103219" y="48484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493" name="TextBox 492"/>
          <p:cNvSpPr txBox="1"/>
          <p:nvPr/>
        </p:nvSpPr>
        <p:spPr>
          <a:xfrm>
            <a:off x="4316433" y="484525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495" name="직사각형 494"/>
          <p:cNvSpPr/>
          <p:nvPr/>
        </p:nvSpPr>
        <p:spPr>
          <a:xfrm rot="16200000">
            <a:off x="3195663" y="447976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4" name="직사각형 523"/>
          <p:cNvSpPr/>
          <p:nvPr/>
        </p:nvSpPr>
        <p:spPr>
          <a:xfrm rot="16200000">
            <a:off x="2376950" y="447926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525" name="직사각형 524"/>
          <p:cNvSpPr/>
          <p:nvPr/>
        </p:nvSpPr>
        <p:spPr>
          <a:xfrm rot="16200000">
            <a:off x="2378118" y="448035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621" name="직사각형 620"/>
          <p:cNvSpPr/>
          <p:nvPr/>
        </p:nvSpPr>
        <p:spPr>
          <a:xfrm rot="16200000">
            <a:off x="3608738" y="362386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2" name="직사각형 621"/>
          <p:cNvSpPr/>
          <p:nvPr/>
        </p:nvSpPr>
        <p:spPr>
          <a:xfrm rot="16200000">
            <a:off x="3403514" y="447977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23" name="직사각형 622"/>
          <p:cNvSpPr/>
          <p:nvPr/>
        </p:nvSpPr>
        <p:spPr>
          <a:xfrm rot="16200000">
            <a:off x="3608131" y="447978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35" name="직사각형 634"/>
          <p:cNvSpPr/>
          <p:nvPr/>
        </p:nvSpPr>
        <p:spPr>
          <a:xfrm rot="16200000">
            <a:off x="1768986" y="536883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4" name="직사각형 663"/>
          <p:cNvSpPr/>
          <p:nvPr/>
        </p:nvSpPr>
        <p:spPr>
          <a:xfrm rot="16200000">
            <a:off x="1976354" y="536584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65" name="직사각형 664"/>
          <p:cNvSpPr/>
          <p:nvPr/>
        </p:nvSpPr>
        <p:spPr>
          <a:xfrm rot="16200000">
            <a:off x="2176495" y="536841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3" name="직사각형 692"/>
          <p:cNvSpPr/>
          <p:nvPr/>
        </p:nvSpPr>
        <p:spPr>
          <a:xfrm rot="16200000">
            <a:off x="2579698" y="537445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4" name="직사각형 693"/>
          <p:cNvSpPr/>
          <p:nvPr/>
        </p:nvSpPr>
        <p:spPr>
          <a:xfrm rot="16200000">
            <a:off x="2792499" y="536625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5" name="직사각형 694"/>
          <p:cNvSpPr/>
          <p:nvPr/>
        </p:nvSpPr>
        <p:spPr>
          <a:xfrm rot="16200000">
            <a:off x="2989723" y="537309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6" name="직사각형 695"/>
          <p:cNvSpPr/>
          <p:nvPr/>
        </p:nvSpPr>
        <p:spPr>
          <a:xfrm rot="16200000">
            <a:off x="3808572" y="537235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7" name="직사각형 696"/>
          <p:cNvSpPr/>
          <p:nvPr/>
        </p:nvSpPr>
        <p:spPr>
          <a:xfrm rot="16200000">
            <a:off x="4013189" y="537235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698" name="직사각형 697"/>
          <p:cNvSpPr/>
          <p:nvPr/>
        </p:nvSpPr>
        <p:spPr>
          <a:xfrm rot="16200000">
            <a:off x="4210810" y="537706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699" name="직사각형 698"/>
          <p:cNvSpPr/>
          <p:nvPr/>
        </p:nvSpPr>
        <p:spPr>
          <a:xfrm rot="16200000">
            <a:off x="1562550" y="536871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0" name="직사각형 699"/>
          <p:cNvSpPr/>
          <p:nvPr/>
        </p:nvSpPr>
        <p:spPr>
          <a:xfrm rot="16200000">
            <a:off x="2169048" y="5377373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01" name="TextBox 700"/>
          <p:cNvSpPr txBox="1"/>
          <p:nvPr/>
        </p:nvSpPr>
        <p:spPr>
          <a:xfrm>
            <a:off x="1775495" y="574536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02" name="TextBox 701"/>
          <p:cNvSpPr txBox="1"/>
          <p:nvPr/>
        </p:nvSpPr>
        <p:spPr>
          <a:xfrm>
            <a:off x="198011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03" name="TextBox 702"/>
          <p:cNvSpPr txBox="1"/>
          <p:nvPr/>
        </p:nvSpPr>
        <p:spPr>
          <a:xfrm>
            <a:off x="2163978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04" name="TextBox 703"/>
          <p:cNvSpPr txBox="1"/>
          <p:nvPr/>
        </p:nvSpPr>
        <p:spPr>
          <a:xfrm>
            <a:off x="2389345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05" name="TextBox 704"/>
          <p:cNvSpPr txBox="1"/>
          <p:nvPr/>
        </p:nvSpPr>
        <p:spPr>
          <a:xfrm>
            <a:off x="2576769" y="574536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06" name="TextBox 705"/>
          <p:cNvSpPr txBox="1"/>
          <p:nvPr/>
        </p:nvSpPr>
        <p:spPr>
          <a:xfrm>
            <a:off x="2781386" y="574535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07" name="TextBox 706"/>
          <p:cNvSpPr txBox="1"/>
          <p:nvPr/>
        </p:nvSpPr>
        <p:spPr>
          <a:xfrm>
            <a:off x="2965252" y="574536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08" name="TextBox 707"/>
          <p:cNvSpPr txBox="1"/>
          <p:nvPr/>
        </p:nvSpPr>
        <p:spPr>
          <a:xfrm>
            <a:off x="3190619" y="574535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09" name="TextBox 708"/>
          <p:cNvSpPr txBox="1"/>
          <p:nvPr/>
        </p:nvSpPr>
        <p:spPr>
          <a:xfrm>
            <a:off x="3412428" y="573858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10" name="TextBox 709"/>
          <p:cNvSpPr txBox="1"/>
          <p:nvPr/>
        </p:nvSpPr>
        <p:spPr>
          <a:xfrm>
            <a:off x="3617045" y="573858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11" name="TextBox 710"/>
          <p:cNvSpPr txBox="1"/>
          <p:nvPr/>
        </p:nvSpPr>
        <p:spPr>
          <a:xfrm>
            <a:off x="3697655" y="573858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12" name="TextBox 711"/>
          <p:cNvSpPr txBox="1"/>
          <p:nvPr/>
        </p:nvSpPr>
        <p:spPr>
          <a:xfrm>
            <a:off x="3910871" y="573534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13" name="TextBox 712"/>
          <p:cNvSpPr txBox="1"/>
          <p:nvPr/>
        </p:nvSpPr>
        <p:spPr>
          <a:xfrm>
            <a:off x="4098296" y="574182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14" name="TextBox 713"/>
          <p:cNvSpPr txBox="1"/>
          <p:nvPr/>
        </p:nvSpPr>
        <p:spPr>
          <a:xfrm>
            <a:off x="4311510" y="57385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16" name="직사각형 715"/>
          <p:cNvSpPr/>
          <p:nvPr/>
        </p:nvSpPr>
        <p:spPr>
          <a:xfrm rot="16200000">
            <a:off x="2372027" y="537259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7" name="직사각형 716"/>
          <p:cNvSpPr/>
          <p:nvPr/>
        </p:nvSpPr>
        <p:spPr>
          <a:xfrm rot="16200000">
            <a:off x="2373195" y="53736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18" name="직사각형 717"/>
          <p:cNvSpPr/>
          <p:nvPr/>
        </p:nvSpPr>
        <p:spPr>
          <a:xfrm rot="16200000">
            <a:off x="3398591" y="537310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19" name="직사각형 718"/>
          <p:cNvSpPr/>
          <p:nvPr/>
        </p:nvSpPr>
        <p:spPr>
          <a:xfrm rot="16200000">
            <a:off x="3603208" y="5373111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0" name="직사각형 719"/>
          <p:cNvSpPr/>
          <p:nvPr/>
        </p:nvSpPr>
        <p:spPr>
          <a:xfrm rot="16200000">
            <a:off x="3196040" y="5373289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1" name="직사각형 720"/>
          <p:cNvSpPr/>
          <p:nvPr/>
        </p:nvSpPr>
        <p:spPr>
          <a:xfrm rot="16200000">
            <a:off x="1768986" y="6235252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2" name="직사각형 721"/>
          <p:cNvSpPr/>
          <p:nvPr/>
        </p:nvSpPr>
        <p:spPr>
          <a:xfrm rot="16200000">
            <a:off x="1976354" y="6232259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3" name="직사각형 722"/>
          <p:cNvSpPr/>
          <p:nvPr/>
        </p:nvSpPr>
        <p:spPr>
          <a:xfrm rot="16200000">
            <a:off x="2176495" y="6234829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4" name="직사각형 723"/>
          <p:cNvSpPr/>
          <p:nvPr/>
        </p:nvSpPr>
        <p:spPr>
          <a:xfrm rot="16200000">
            <a:off x="2579698" y="6240868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5" name="직사각형 724"/>
          <p:cNvSpPr/>
          <p:nvPr/>
        </p:nvSpPr>
        <p:spPr>
          <a:xfrm rot="16200000">
            <a:off x="2792499" y="6232669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7" name="직사각형 726"/>
          <p:cNvSpPr/>
          <p:nvPr/>
        </p:nvSpPr>
        <p:spPr>
          <a:xfrm rot="16200000">
            <a:off x="3808572" y="623876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28" name="직사각형 727"/>
          <p:cNvSpPr/>
          <p:nvPr/>
        </p:nvSpPr>
        <p:spPr>
          <a:xfrm rot="16200000">
            <a:off x="4013189" y="623876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29" name="직사각형 728"/>
          <p:cNvSpPr/>
          <p:nvPr/>
        </p:nvSpPr>
        <p:spPr>
          <a:xfrm rot="16200000">
            <a:off x="4210810" y="6243486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0" name="직사각형 729"/>
          <p:cNvSpPr/>
          <p:nvPr/>
        </p:nvSpPr>
        <p:spPr>
          <a:xfrm rot="16200000">
            <a:off x="1562550" y="6235127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1" name="직사각형 730"/>
          <p:cNvSpPr/>
          <p:nvPr/>
        </p:nvSpPr>
        <p:spPr>
          <a:xfrm rot="16200000">
            <a:off x="2169048" y="6243790"/>
            <a:ext cx="176166" cy="597834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32" name="TextBox 731"/>
          <p:cNvSpPr txBox="1"/>
          <p:nvPr/>
        </p:nvSpPr>
        <p:spPr>
          <a:xfrm>
            <a:off x="1775495" y="66117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33" name="TextBox 732"/>
          <p:cNvSpPr txBox="1"/>
          <p:nvPr/>
        </p:nvSpPr>
        <p:spPr>
          <a:xfrm>
            <a:off x="198011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34" name="TextBox 733"/>
          <p:cNvSpPr txBox="1"/>
          <p:nvPr/>
        </p:nvSpPr>
        <p:spPr>
          <a:xfrm>
            <a:off x="2163978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35" name="TextBox 734"/>
          <p:cNvSpPr txBox="1"/>
          <p:nvPr/>
        </p:nvSpPr>
        <p:spPr>
          <a:xfrm>
            <a:off x="2389345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36" name="TextBox 735"/>
          <p:cNvSpPr txBox="1"/>
          <p:nvPr/>
        </p:nvSpPr>
        <p:spPr>
          <a:xfrm>
            <a:off x="2576769" y="661177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37" name="TextBox 736"/>
          <p:cNvSpPr txBox="1"/>
          <p:nvPr/>
        </p:nvSpPr>
        <p:spPr>
          <a:xfrm>
            <a:off x="2781386" y="661177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38" name="TextBox 737"/>
          <p:cNvSpPr txBox="1"/>
          <p:nvPr/>
        </p:nvSpPr>
        <p:spPr>
          <a:xfrm>
            <a:off x="2965252" y="66117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39" name="TextBox 738"/>
          <p:cNvSpPr txBox="1"/>
          <p:nvPr/>
        </p:nvSpPr>
        <p:spPr>
          <a:xfrm>
            <a:off x="3190619" y="66117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40" name="TextBox 739"/>
          <p:cNvSpPr txBox="1"/>
          <p:nvPr/>
        </p:nvSpPr>
        <p:spPr>
          <a:xfrm>
            <a:off x="3412428" y="660500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41" name="TextBox 740"/>
          <p:cNvSpPr txBox="1"/>
          <p:nvPr/>
        </p:nvSpPr>
        <p:spPr>
          <a:xfrm>
            <a:off x="3617045" y="660500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42" name="TextBox 741"/>
          <p:cNvSpPr txBox="1"/>
          <p:nvPr/>
        </p:nvSpPr>
        <p:spPr>
          <a:xfrm>
            <a:off x="3697655" y="660500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43" name="TextBox 742"/>
          <p:cNvSpPr txBox="1"/>
          <p:nvPr/>
        </p:nvSpPr>
        <p:spPr>
          <a:xfrm>
            <a:off x="3910871" y="660176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44" name="TextBox 743"/>
          <p:cNvSpPr txBox="1"/>
          <p:nvPr/>
        </p:nvSpPr>
        <p:spPr>
          <a:xfrm>
            <a:off x="4098296" y="660824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45" name="TextBox 744"/>
          <p:cNvSpPr txBox="1"/>
          <p:nvPr/>
        </p:nvSpPr>
        <p:spPr>
          <a:xfrm>
            <a:off x="4311510" y="6605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46" name="직사각형 745"/>
          <p:cNvSpPr/>
          <p:nvPr/>
        </p:nvSpPr>
        <p:spPr>
          <a:xfrm rot="16200000">
            <a:off x="2372027" y="623901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7" name="직사각형 746"/>
          <p:cNvSpPr/>
          <p:nvPr/>
        </p:nvSpPr>
        <p:spPr>
          <a:xfrm rot="16200000">
            <a:off x="2373195" y="6240101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48" name="직사각형 747"/>
          <p:cNvSpPr/>
          <p:nvPr/>
        </p:nvSpPr>
        <p:spPr>
          <a:xfrm rot="16200000">
            <a:off x="3398591" y="623952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49" name="직사각형 748"/>
          <p:cNvSpPr/>
          <p:nvPr/>
        </p:nvSpPr>
        <p:spPr>
          <a:xfrm rot="16200000">
            <a:off x="3603208" y="6239528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50" name="직사각형 749"/>
          <p:cNvSpPr/>
          <p:nvPr/>
        </p:nvSpPr>
        <p:spPr>
          <a:xfrm rot="16200000">
            <a:off x="3196040" y="6239706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1" name="직사각형 750"/>
          <p:cNvSpPr/>
          <p:nvPr/>
        </p:nvSpPr>
        <p:spPr>
          <a:xfrm rot="16200000">
            <a:off x="2988982" y="624057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2" name="직사각형 751"/>
          <p:cNvSpPr/>
          <p:nvPr/>
        </p:nvSpPr>
        <p:spPr>
          <a:xfrm rot="16200000">
            <a:off x="5760555" y="113678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3" name="직사각형 752"/>
          <p:cNvSpPr/>
          <p:nvPr/>
        </p:nvSpPr>
        <p:spPr>
          <a:xfrm rot="16200000">
            <a:off x="5967923" y="113379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4" name="직사각형 753"/>
          <p:cNvSpPr/>
          <p:nvPr/>
        </p:nvSpPr>
        <p:spPr>
          <a:xfrm rot="16200000">
            <a:off x="6168064" y="113636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5" name="직사각형 754"/>
          <p:cNvSpPr/>
          <p:nvPr/>
        </p:nvSpPr>
        <p:spPr>
          <a:xfrm rot="16200000">
            <a:off x="6571267" y="114239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6" name="직사각형 755"/>
          <p:cNvSpPr/>
          <p:nvPr/>
        </p:nvSpPr>
        <p:spPr>
          <a:xfrm rot="16200000">
            <a:off x="6784068" y="113420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7" name="직사각형 756"/>
          <p:cNvSpPr/>
          <p:nvPr/>
        </p:nvSpPr>
        <p:spPr>
          <a:xfrm rot="16200000">
            <a:off x="6981292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8" name="직사각형 757"/>
          <p:cNvSpPr/>
          <p:nvPr/>
        </p:nvSpPr>
        <p:spPr>
          <a:xfrm rot="16200000">
            <a:off x="7800141" y="114029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59" name="직사각형 758"/>
          <p:cNvSpPr/>
          <p:nvPr/>
        </p:nvSpPr>
        <p:spPr>
          <a:xfrm rot="16200000">
            <a:off x="8004758" y="114030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60" name="직사각형 759"/>
          <p:cNvSpPr/>
          <p:nvPr/>
        </p:nvSpPr>
        <p:spPr>
          <a:xfrm rot="16200000">
            <a:off x="8202379" y="114501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1" name="직사각형 760"/>
          <p:cNvSpPr/>
          <p:nvPr/>
        </p:nvSpPr>
        <p:spPr>
          <a:xfrm rot="16200000">
            <a:off x="5554119" y="113665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2" name="직사각형 761"/>
          <p:cNvSpPr/>
          <p:nvPr/>
        </p:nvSpPr>
        <p:spPr>
          <a:xfrm rot="16200000">
            <a:off x="6062030" y="124390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63" name="TextBox 762"/>
          <p:cNvSpPr txBox="1"/>
          <p:nvPr/>
        </p:nvSpPr>
        <p:spPr>
          <a:xfrm>
            <a:off x="5767064" y="151331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64" name="TextBox 763"/>
          <p:cNvSpPr txBox="1"/>
          <p:nvPr/>
        </p:nvSpPr>
        <p:spPr>
          <a:xfrm>
            <a:off x="597168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65" name="TextBox 764"/>
          <p:cNvSpPr txBox="1"/>
          <p:nvPr/>
        </p:nvSpPr>
        <p:spPr>
          <a:xfrm>
            <a:off x="6155547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66" name="TextBox 765"/>
          <p:cNvSpPr txBox="1"/>
          <p:nvPr/>
        </p:nvSpPr>
        <p:spPr>
          <a:xfrm>
            <a:off x="6380914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67" name="TextBox 766"/>
          <p:cNvSpPr txBox="1"/>
          <p:nvPr/>
        </p:nvSpPr>
        <p:spPr>
          <a:xfrm>
            <a:off x="6568338" y="151330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768" name="TextBox 767"/>
          <p:cNvSpPr txBox="1"/>
          <p:nvPr/>
        </p:nvSpPr>
        <p:spPr>
          <a:xfrm>
            <a:off x="6772955" y="15133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769" name="TextBox 768"/>
          <p:cNvSpPr txBox="1"/>
          <p:nvPr/>
        </p:nvSpPr>
        <p:spPr>
          <a:xfrm>
            <a:off x="6956821" y="151330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770" name="TextBox 769"/>
          <p:cNvSpPr txBox="1"/>
          <p:nvPr/>
        </p:nvSpPr>
        <p:spPr>
          <a:xfrm>
            <a:off x="7182188" y="151330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771" name="TextBox 770"/>
          <p:cNvSpPr txBox="1"/>
          <p:nvPr/>
        </p:nvSpPr>
        <p:spPr>
          <a:xfrm>
            <a:off x="7403997" y="150653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772" name="TextBox 771"/>
          <p:cNvSpPr txBox="1"/>
          <p:nvPr/>
        </p:nvSpPr>
        <p:spPr>
          <a:xfrm>
            <a:off x="7608614" y="150653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773" name="TextBox 772"/>
          <p:cNvSpPr txBox="1"/>
          <p:nvPr/>
        </p:nvSpPr>
        <p:spPr>
          <a:xfrm>
            <a:off x="7689224" y="150653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774" name="TextBox 773"/>
          <p:cNvSpPr txBox="1"/>
          <p:nvPr/>
        </p:nvSpPr>
        <p:spPr>
          <a:xfrm>
            <a:off x="7902440" y="150329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775" name="TextBox 774"/>
          <p:cNvSpPr txBox="1"/>
          <p:nvPr/>
        </p:nvSpPr>
        <p:spPr>
          <a:xfrm>
            <a:off x="8089865" y="150977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776" name="TextBox 775"/>
          <p:cNvSpPr txBox="1"/>
          <p:nvPr/>
        </p:nvSpPr>
        <p:spPr>
          <a:xfrm>
            <a:off x="8303079" y="150653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777" name="직사각형 776"/>
          <p:cNvSpPr/>
          <p:nvPr/>
        </p:nvSpPr>
        <p:spPr>
          <a:xfrm rot="16200000">
            <a:off x="7182309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8" name="직사각형 777"/>
          <p:cNvSpPr/>
          <p:nvPr/>
        </p:nvSpPr>
        <p:spPr>
          <a:xfrm rot="16200000">
            <a:off x="6363596" y="114054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79" name="직사각형 778"/>
          <p:cNvSpPr/>
          <p:nvPr/>
        </p:nvSpPr>
        <p:spPr>
          <a:xfrm rot="16200000">
            <a:off x="6161564" y="114163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780" name="직사각형 779"/>
          <p:cNvSpPr/>
          <p:nvPr/>
        </p:nvSpPr>
        <p:spPr>
          <a:xfrm rot="16200000">
            <a:off x="779065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1" name="직사각형 780"/>
          <p:cNvSpPr/>
          <p:nvPr/>
        </p:nvSpPr>
        <p:spPr>
          <a:xfrm rot="16200000">
            <a:off x="7997796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2" name="직사각형 781"/>
          <p:cNvSpPr/>
          <p:nvPr/>
        </p:nvSpPr>
        <p:spPr>
          <a:xfrm rot="16200000">
            <a:off x="7385928" y="114104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3" name="직사각형 782"/>
          <p:cNvSpPr/>
          <p:nvPr/>
        </p:nvSpPr>
        <p:spPr>
          <a:xfrm rot="16200000">
            <a:off x="7586945" y="1141042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4" name="직사각형 783"/>
          <p:cNvSpPr/>
          <p:nvPr/>
        </p:nvSpPr>
        <p:spPr>
          <a:xfrm rot="16200000">
            <a:off x="5760555" y="1982888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5" name="직사각형 784"/>
          <p:cNvSpPr/>
          <p:nvPr/>
        </p:nvSpPr>
        <p:spPr>
          <a:xfrm rot="16200000">
            <a:off x="5967923" y="1979895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6" name="직사각형 785"/>
          <p:cNvSpPr/>
          <p:nvPr/>
        </p:nvSpPr>
        <p:spPr>
          <a:xfrm rot="16200000">
            <a:off x="6168064" y="1982465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7" name="직사각형 786"/>
          <p:cNvSpPr/>
          <p:nvPr/>
        </p:nvSpPr>
        <p:spPr>
          <a:xfrm rot="16200000">
            <a:off x="6571267" y="1988504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8" name="직사각형 787"/>
          <p:cNvSpPr/>
          <p:nvPr/>
        </p:nvSpPr>
        <p:spPr>
          <a:xfrm rot="16200000">
            <a:off x="6784068" y="1980305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89" name="직사각형 788"/>
          <p:cNvSpPr/>
          <p:nvPr/>
        </p:nvSpPr>
        <p:spPr>
          <a:xfrm rot="16200000">
            <a:off x="6981292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0" name="직사각형 789"/>
          <p:cNvSpPr/>
          <p:nvPr/>
        </p:nvSpPr>
        <p:spPr>
          <a:xfrm rot="16200000">
            <a:off x="7800141" y="1986403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1" name="직사각형 790"/>
          <p:cNvSpPr/>
          <p:nvPr/>
        </p:nvSpPr>
        <p:spPr>
          <a:xfrm rot="16200000">
            <a:off x="8001583" y="1986405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792" name="직사각형 791"/>
          <p:cNvSpPr/>
          <p:nvPr/>
        </p:nvSpPr>
        <p:spPr>
          <a:xfrm rot="16200000">
            <a:off x="8202379" y="199429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3" name="직사각형 792"/>
          <p:cNvSpPr/>
          <p:nvPr/>
        </p:nvSpPr>
        <p:spPr>
          <a:xfrm rot="16200000">
            <a:off x="5554119" y="1982763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4" name="직사각형 793"/>
          <p:cNvSpPr/>
          <p:nvPr/>
        </p:nvSpPr>
        <p:spPr>
          <a:xfrm rot="16200000">
            <a:off x="6062030" y="2090014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795" name="TextBox 794"/>
          <p:cNvSpPr txBox="1"/>
          <p:nvPr/>
        </p:nvSpPr>
        <p:spPr>
          <a:xfrm>
            <a:off x="5767064" y="23594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796" name="TextBox 795"/>
          <p:cNvSpPr txBox="1"/>
          <p:nvPr/>
        </p:nvSpPr>
        <p:spPr>
          <a:xfrm>
            <a:off x="597168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7" name="TextBox 796"/>
          <p:cNvSpPr txBox="1"/>
          <p:nvPr/>
        </p:nvSpPr>
        <p:spPr>
          <a:xfrm>
            <a:off x="6155547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798" name="TextBox 797"/>
          <p:cNvSpPr txBox="1"/>
          <p:nvPr/>
        </p:nvSpPr>
        <p:spPr>
          <a:xfrm>
            <a:off x="6380914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99" name="TextBox 798"/>
          <p:cNvSpPr txBox="1"/>
          <p:nvPr/>
        </p:nvSpPr>
        <p:spPr>
          <a:xfrm>
            <a:off x="6568338" y="23594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00" name="TextBox 799"/>
          <p:cNvSpPr txBox="1"/>
          <p:nvPr/>
        </p:nvSpPr>
        <p:spPr>
          <a:xfrm>
            <a:off x="6772955" y="235941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01" name="TextBox 800"/>
          <p:cNvSpPr txBox="1"/>
          <p:nvPr/>
        </p:nvSpPr>
        <p:spPr>
          <a:xfrm>
            <a:off x="6956821" y="23594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02" name="TextBox 801"/>
          <p:cNvSpPr txBox="1"/>
          <p:nvPr/>
        </p:nvSpPr>
        <p:spPr>
          <a:xfrm>
            <a:off x="7182188" y="235941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03" name="TextBox 802"/>
          <p:cNvSpPr txBox="1"/>
          <p:nvPr/>
        </p:nvSpPr>
        <p:spPr>
          <a:xfrm>
            <a:off x="7403997" y="23526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04" name="TextBox 803"/>
          <p:cNvSpPr txBox="1"/>
          <p:nvPr/>
        </p:nvSpPr>
        <p:spPr>
          <a:xfrm>
            <a:off x="7608614" y="235263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05" name="TextBox 804"/>
          <p:cNvSpPr txBox="1"/>
          <p:nvPr/>
        </p:nvSpPr>
        <p:spPr>
          <a:xfrm>
            <a:off x="7689224" y="2352638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06" name="TextBox 805"/>
          <p:cNvSpPr txBox="1"/>
          <p:nvPr/>
        </p:nvSpPr>
        <p:spPr>
          <a:xfrm>
            <a:off x="7902440" y="234939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07" name="TextBox 806"/>
          <p:cNvSpPr txBox="1"/>
          <p:nvPr/>
        </p:nvSpPr>
        <p:spPr>
          <a:xfrm>
            <a:off x="8089865" y="235587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08" name="TextBox 807"/>
          <p:cNvSpPr txBox="1"/>
          <p:nvPr/>
        </p:nvSpPr>
        <p:spPr>
          <a:xfrm>
            <a:off x="8303079" y="23526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09" name="직사각형 808"/>
          <p:cNvSpPr/>
          <p:nvPr/>
        </p:nvSpPr>
        <p:spPr>
          <a:xfrm rot="16200000">
            <a:off x="7182309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0" name="직사각형 809"/>
          <p:cNvSpPr/>
          <p:nvPr/>
        </p:nvSpPr>
        <p:spPr>
          <a:xfrm rot="16200000">
            <a:off x="6363596" y="19866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1" name="직사각형 810"/>
          <p:cNvSpPr/>
          <p:nvPr/>
        </p:nvSpPr>
        <p:spPr>
          <a:xfrm rot="16200000">
            <a:off x="6161564" y="1987737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12" name="직사각형 811"/>
          <p:cNvSpPr/>
          <p:nvPr/>
        </p:nvSpPr>
        <p:spPr>
          <a:xfrm rot="16200000">
            <a:off x="7790656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3" name="직사각형 812"/>
          <p:cNvSpPr/>
          <p:nvPr/>
        </p:nvSpPr>
        <p:spPr>
          <a:xfrm rot="16200000">
            <a:off x="7385928" y="19871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4" name="직사각형 813"/>
          <p:cNvSpPr/>
          <p:nvPr/>
        </p:nvSpPr>
        <p:spPr>
          <a:xfrm rot="16200000">
            <a:off x="7586945" y="198714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5" name="직사각형 814"/>
          <p:cNvSpPr/>
          <p:nvPr/>
        </p:nvSpPr>
        <p:spPr>
          <a:xfrm rot="16200000">
            <a:off x="5754363" y="2819015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6" name="직사각형 815"/>
          <p:cNvSpPr/>
          <p:nvPr/>
        </p:nvSpPr>
        <p:spPr>
          <a:xfrm rot="16200000">
            <a:off x="5961731" y="2816022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7" name="직사각형 816"/>
          <p:cNvSpPr/>
          <p:nvPr/>
        </p:nvSpPr>
        <p:spPr>
          <a:xfrm rot="16200000">
            <a:off x="6161872" y="2818592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8" name="직사각형 817"/>
          <p:cNvSpPr/>
          <p:nvPr/>
        </p:nvSpPr>
        <p:spPr>
          <a:xfrm rot="16200000">
            <a:off x="6565075" y="2824631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19" name="직사각형 818"/>
          <p:cNvSpPr/>
          <p:nvPr/>
        </p:nvSpPr>
        <p:spPr>
          <a:xfrm rot="16200000">
            <a:off x="6777876" y="2816432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0" name="직사각형 819"/>
          <p:cNvSpPr/>
          <p:nvPr/>
        </p:nvSpPr>
        <p:spPr>
          <a:xfrm rot="16200000">
            <a:off x="6975100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1" name="직사각형 820"/>
          <p:cNvSpPr/>
          <p:nvPr/>
        </p:nvSpPr>
        <p:spPr>
          <a:xfrm rot="16200000">
            <a:off x="7790774" y="28225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2" name="직사각형 821"/>
          <p:cNvSpPr/>
          <p:nvPr/>
        </p:nvSpPr>
        <p:spPr>
          <a:xfrm rot="16200000">
            <a:off x="7998566" y="28225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23" name="직사각형 822"/>
          <p:cNvSpPr/>
          <p:nvPr/>
        </p:nvSpPr>
        <p:spPr>
          <a:xfrm rot="16200000">
            <a:off x="8196187" y="2827249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4" name="직사각형 823"/>
          <p:cNvSpPr/>
          <p:nvPr/>
        </p:nvSpPr>
        <p:spPr>
          <a:xfrm rot="16200000">
            <a:off x="5547927" y="2818890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5" name="직사각형 824"/>
          <p:cNvSpPr/>
          <p:nvPr/>
        </p:nvSpPr>
        <p:spPr>
          <a:xfrm rot="16200000">
            <a:off x="6055838" y="2926141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26" name="TextBox 825"/>
          <p:cNvSpPr txBox="1"/>
          <p:nvPr/>
        </p:nvSpPr>
        <p:spPr>
          <a:xfrm>
            <a:off x="5760872" y="319554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27" name="TextBox 826"/>
          <p:cNvSpPr txBox="1"/>
          <p:nvPr/>
        </p:nvSpPr>
        <p:spPr>
          <a:xfrm>
            <a:off x="596548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8" name="TextBox 827"/>
          <p:cNvSpPr txBox="1"/>
          <p:nvPr/>
        </p:nvSpPr>
        <p:spPr>
          <a:xfrm>
            <a:off x="6149355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29" name="TextBox 828"/>
          <p:cNvSpPr txBox="1"/>
          <p:nvPr/>
        </p:nvSpPr>
        <p:spPr>
          <a:xfrm>
            <a:off x="6374722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30" name="TextBox 829"/>
          <p:cNvSpPr txBox="1"/>
          <p:nvPr/>
        </p:nvSpPr>
        <p:spPr>
          <a:xfrm>
            <a:off x="6562146" y="31955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31" name="TextBox 830"/>
          <p:cNvSpPr txBox="1"/>
          <p:nvPr/>
        </p:nvSpPr>
        <p:spPr>
          <a:xfrm>
            <a:off x="6766763" y="31955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32" name="TextBox 831"/>
          <p:cNvSpPr txBox="1"/>
          <p:nvPr/>
        </p:nvSpPr>
        <p:spPr>
          <a:xfrm>
            <a:off x="6950629" y="319554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33" name="TextBox 832"/>
          <p:cNvSpPr txBox="1"/>
          <p:nvPr/>
        </p:nvSpPr>
        <p:spPr>
          <a:xfrm>
            <a:off x="7175996" y="319553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34" name="TextBox 833"/>
          <p:cNvSpPr txBox="1"/>
          <p:nvPr/>
        </p:nvSpPr>
        <p:spPr>
          <a:xfrm>
            <a:off x="7397805" y="318876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35" name="TextBox 834"/>
          <p:cNvSpPr txBox="1"/>
          <p:nvPr/>
        </p:nvSpPr>
        <p:spPr>
          <a:xfrm>
            <a:off x="7602422" y="318876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36" name="TextBox 835"/>
          <p:cNvSpPr txBox="1"/>
          <p:nvPr/>
        </p:nvSpPr>
        <p:spPr>
          <a:xfrm>
            <a:off x="7683032" y="318876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37" name="TextBox 836"/>
          <p:cNvSpPr txBox="1"/>
          <p:nvPr/>
        </p:nvSpPr>
        <p:spPr>
          <a:xfrm>
            <a:off x="7896248" y="318552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38" name="TextBox 837"/>
          <p:cNvSpPr txBox="1"/>
          <p:nvPr/>
        </p:nvSpPr>
        <p:spPr>
          <a:xfrm>
            <a:off x="8083673" y="319200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39" name="TextBox 838"/>
          <p:cNvSpPr txBox="1"/>
          <p:nvPr/>
        </p:nvSpPr>
        <p:spPr>
          <a:xfrm>
            <a:off x="8296887" y="318876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40" name="직사각형 839"/>
          <p:cNvSpPr/>
          <p:nvPr/>
        </p:nvSpPr>
        <p:spPr>
          <a:xfrm rot="16200000">
            <a:off x="7176117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1" name="직사각형 840"/>
          <p:cNvSpPr/>
          <p:nvPr/>
        </p:nvSpPr>
        <p:spPr>
          <a:xfrm rot="16200000">
            <a:off x="6357404" y="2822778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2" name="직사각형 841"/>
          <p:cNvSpPr/>
          <p:nvPr/>
        </p:nvSpPr>
        <p:spPr>
          <a:xfrm rot="16200000">
            <a:off x="6155372" y="282386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43" name="직사각형 842"/>
          <p:cNvSpPr/>
          <p:nvPr/>
        </p:nvSpPr>
        <p:spPr>
          <a:xfrm rot="16200000">
            <a:off x="7379736" y="282327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4" name="직사각형 843"/>
          <p:cNvSpPr/>
          <p:nvPr/>
        </p:nvSpPr>
        <p:spPr>
          <a:xfrm rot="16200000">
            <a:off x="7580753" y="2823274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5" name="직사각형 844"/>
          <p:cNvSpPr/>
          <p:nvPr/>
        </p:nvSpPr>
        <p:spPr>
          <a:xfrm rot="16200000">
            <a:off x="5750596" y="3630490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6" name="직사각형 845"/>
          <p:cNvSpPr/>
          <p:nvPr/>
        </p:nvSpPr>
        <p:spPr>
          <a:xfrm rot="16200000">
            <a:off x="5957964" y="3627497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7" name="직사각형 846"/>
          <p:cNvSpPr/>
          <p:nvPr/>
        </p:nvSpPr>
        <p:spPr>
          <a:xfrm rot="16200000">
            <a:off x="6158105" y="3630067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8" name="직사각형 847"/>
          <p:cNvSpPr/>
          <p:nvPr/>
        </p:nvSpPr>
        <p:spPr>
          <a:xfrm rot="16200000">
            <a:off x="6561308" y="3636106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49" name="직사각형 848"/>
          <p:cNvSpPr/>
          <p:nvPr/>
        </p:nvSpPr>
        <p:spPr>
          <a:xfrm rot="16200000">
            <a:off x="6774109" y="3627907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0" name="직사각형 849"/>
          <p:cNvSpPr/>
          <p:nvPr/>
        </p:nvSpPr>
        <p:spPr>
          <a:xfrm rot="16200000">
            <a:off x="6971333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1" name="직사각형 850"/>
          <p:cNvSpPr/>
          <p:nvPr/>
        </p:nvSpPr>
        <p:spPr>
          <a:xfrm rot="16200000">
            <a:off x="7790182" y="3634005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2" name="직사각형 851"/>
          <p:cNvSpPr/>
          <p:nvPr/>
        </p:nvSpPr>
        <p:spPr>
          <a:xfrm rot="16200000">
            <a:off x="7994799" y="3634007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53" name="직사각형 852"/>
          <p:cNvSpPr/>
          <p:nvPr/>
        </p:nvSpPr>
        <p:spPr>
          <a:xfrm rot="16200000">
            <a:off x="8192420" y="3638724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4" name="직사각형 853"/>
          <p:cNvSpPr/>
          <p:nvPr/>
        </p:nvSpPr>
        <p:spPr>
          <a:xfrm rot="16200000">
            <a:off x="5544160" y="3630365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5" name="직사각형 854"/>
          <p:cNvSpPr/>
          <p:nvPr/>
        </p:nvSpPr>
        <p:spPr>
          <a:xfrm rot="16200000">
            <a:off x="6052070" y="3737617"/>
            <a:ext cx="176166" cy="400656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56" name="TextBox 855"/>
          <p:cNvSpPr txBox="1"/>
          <p:nvPr/>
        </p:nvSpPr>
        <p:spPr>
          <a:xfrm>
            <a:off x="5757105" y="400701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57" name="TextBox 856"/>
          <p:cNvSpPr txBox="1"/>
          <p:nvPr/>
        </p:nvSpPr>
        <p:spPr>
          <a:xfrm>
            <a:off x="596172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58" name="TextBox 857"/>
          <p:cNvSpPr txBox="1"/>
          <p:nvPr/>
        </p:nvSpPr>
        <p:spPr>
          <a:xfrm>
            <a:off x="6145588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59" name="TextBox 858"/>
          <p:cNvSpPr txBox="1"/>
          <p:nvPr/>
        </p:nvSpPr>
        <p:spPr>
          <a:xfrm>
            <a:off x="6370955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60" name="TextBox 859"/>
          <p:cNvSpPr txBox="1"/>
          <p:nvPr/>
        </p:nvSpPr>
        <p:spPr>
          <a:xfrm>
            <a:off x="6558379" y="400701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61" name="TextBox 860"/>
          <p:cNvSpPr txBox="1"/>
          <p:nvPr/>
        </p:nvSpPr>
        <p:spPr>
          <a:xfrm>
            <a:off x="6762996" y="400701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62" name="TextBox 861"/>
          <p:cNvSpPr txBox="1"/>
          <p:nvPr/>
        </p:nvSpPr>
        <p:spPr>
          <a:xfrm>
            <a:off x="6946862" y="400701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63" name="TextBox 862"/>
          <p:cNvSpPr txBox="1"/>
          <p:nvPr/>
        </p:nvSpPr>
        <p:spPr>
          <a:xfrm>
            <a:off x="7172229" y="400701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64" name="TextBox 863"/>
          <p:cNvSpPr txBox="1"/>
          <p:nvPr/>
        </p:nvSpPr>
        <p:spPr>
          <a:xfrm>
            <a:off x="7394038" y="400024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65" name="TextBox 864"/>
          <p:cNvSpPr txBox="1"/>
          <p:nvPr/>
        </p:nvSpPr>
        <p:spPr>
          <a:xfrm>
            <a:off x="7598655" y="400023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66" name="TextBox 865"/>
          <p:cNvSpPr txBox="1"/>
          <p:nvPr/>
        </p:nvSpPr>
        <p:spPr>
          <a:xfrm>
            <a:off x="7679265" y="4000240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67" name="TextBox 866"/>
          <p:cNvSpPr txBox="1"/>
          <p:nvPr/>
        </p:nvSpPr>
        <p:spPr>
          <a:xfrm>
            <a:off x="7892481" y="3997001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68" name="TextBox 867"/>
          <p:cNvSpPr txBox="1"/>
          <p:nvPr/>
        </p:nvSpPr>
        <p:spPr>
          <a:xfrm>
            <a:off x="8079906" y="400347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69" name="TextBox 868"/>
          <p:cNvSpPr txBox="1"/>
          <p:nvPr/>
        </p:nvSpPr>
        <p:spPr>
          <a:xfrm>
            <a:off x="8293120" y="4000239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70" name="직사각형 869"/>
          <p:cNvSpPr/>
          <p:nvPr/>
        </p:nvSpPr>
        <p:spPr>
          <a:xfrm rot="16200000">
            <a:off x="7172350" y="363474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1" name="직사각형 870"/>
          <p:cNvSpPr/>
          <p:nvPr/>
        </p:nvSpPr>
        <p:spPr>
          <a:xfrm rot="16200000">
            <a:off x="6353637" y="3634253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2" name="직사각형 871"/>
          <p:cNvSpPr/>
          <p:nvPr/>
        </p:nvSpPr>
        <p:spPr>
          <a:xfrm rot="16200000">
            <a:off x="6151605" y="3635339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873" name="직사각형 872"/>
          <p:cNvSpPr/>
          <p:nvPr/>
        </p:nvSpPr>
        <p:spPr>
          <a:xfrm rot="16200000">
            <a:off x="7375969" y="3634751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4" name="직사각형 873"/>
          <p:cNvSpPr/>
          <p:nvPr/>
        </p:nvSpPr>
        <p:spPr>
          <a:xfrm rot="16200000">
            <a:off x="5749009" y="448662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5" name="직사각형 874"/>
          <p:cNvSpPr/>
          <p:nvPr/>
        </p:nvSpPr>
        <p:spPr>
          <a:xfrm rot="16200000">
            <a:off x="5956377" y="448363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6" name="직사각형 875"/>
          <p:cNvSpPr/>
          <p:nvPr/>
        </p:nvSpPr>
        <p:spPr>
          <a:xfrm rot="16200000">
            <a:off x="6156518" y="448620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7" name="직사각형 876"/>
          <p:cNvSpPr/>
          <p:nvPr/>
        </p:nvSpPr>
        <p:spPr>
          <a:xfrm rot="16200000">
            <a:off x="6559721" y="449224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8" name="직사각형 877"/>
          <p:cNvSpPr/>
          <p:nvPr/>
        </p:nvSpPr>
        <p:spPr>
          <a:xfrm rot="16200000">
            <a:off x="6772522" y="448404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79" name="직사각형 878"/>
          <p:cNvSpPr/>
          <p:nvPr/>
        </p:nvSpPr>
        <p:spPr>
          <a:xfrm rot="16200000">
            <a:off x="6969746" y="449088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0" name="직사각형 879"/>
          <p:cNvSpPr/>
          <p:nvPr/>
        </p:nvSpPr>
        <p:spPr>
          <a:xfrm rot="16200000">
            <a:off x="7788595" y="449014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1" name="직사각형 880"/>
          <p:cNvSpPr/>
          <p:nvPr/>
        </p:nvSpPr>
        <p:spPr>
          <a:xfrm rot="16200000">
            <a:off x="7993212" y="449014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882" name="직사각형 881"/>
          <p:cNvSpPr/>
          <p:nvPr/>
        </p:nvSpPr>
        <p:spPr>
          <a:xfrm rot="16200000">
            <a:off x="8190833" y="449486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3" name="직사각형 882"/>
          <p:cNvSpPr/>
          <p:nvPr/>
        </p:nvSpPr>
        <p:spPr>
          <a:xfrm rot="16200000">
            <a:off x="5542573" y="448650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4" name="직사각형 883"/>
          <p:cNvSpPr/>
          <p:nvPr/>
        </p:nvSpPr>
        <p:spPr>
          <a:xfrm rot="16200000">
            <a:off x="6050484" y="459375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885" name="TextBox 884"/>
          <p:cNvSpPr txBox="1"/>
          <p:nvPr/>
        </p:nvSpPr>
        <p:spPr>
          <a:xfrm>
            <a:off x="5755518" y="486315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886" name="TextBox 885"/>
          <p:cNvSpPr txBox="1"/>
          <p:nvPr/>
        </p:nvSpPr>
        <p:spPr>
          <a:xfrm>
            <a:off x="596013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87" name="TextBox 886"/>
          <p:cNvSpPr txBox="1"/>
          <p:nvPr/>
        </p:nvSpPr>
        <p:spPr>
          <a:xfrm>
            <a:off x="6144001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88" name="TextBox 887"/>
          <p:cNvSpPr txBox="1"/>
          <p:nvPr/>
        </p:nvSpPr>
        <p:spPr>
          <a:xfrm>
            <a:off x="6369368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9" name="TextBox 888"/>
          <p:cNvSpPr txBox="1"/>
          <p:nvPr/>
        </p:nvSpPr>
        <p:spPr>
          <a:xfrm>
            <a:off x="6556792" y="486315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890" name="TextBox 889"/>
          <p:cNvSpPr txBox="1"/>
          <p:nvPr/>
        </p:nvSpPr>
        <p:spPr>
          <a:xfrm>
            <a:off x="6761409" y="486315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891" name="TextBox 890"/>
          <p:cNvSpPr txBox="1"/>
          <p:nvPr/>
        </p:nvSpPr>
        <p:spPr>
          <a:xfrm>
            <a:off x="6945275" y="486315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892" name="TextBox 891"/>
          <p:cNvSpPr txBox="1"/>
          <p:nvPr/>
        </p:nvSpPr>
        <p:spPr>
          <a:xfrm>
            <a:off x="7170642" y="486314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893" name="TextBox 892"/>
          <p:cNvSpPr txBox="1"/>
          <p:nvPr/>
        </p:nvSpPr>
        <p:spPr>
          <a:xfrm>
            <a:off x="7392451" y="485637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894" name="TextBox 893"/>
          <p:cNvSpPr txBox="1"/>
          <p:nvPr/>
        </p:nvSpPr>
        <p:spPr>
          <a:xfrm>
            <a:off x="7597068" y="485637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895" name="TextBox 894"/>
          <p:cNvSpPr txBox="1"/>
          <p:nvPr/>
        </p:nvSpPr>
        <p:spPr>
          <a:xfrm>
            <a:off x="7677678" y="485637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896" name="TextBox 895"/>
          <p:cNvSpPr txBox="1"/>
          <p:nvPr/>
        </p:nvSpPr>
        <p:spPr>
          <a:xfrm>
            <a:off x="7890894" y="485313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897" name="TextBox 896"/>
          <p:cNvSpPr txBox="1"/>
          <p:nvPr/>
        </p:nvSpPr>
        <p:spPr>
          <a:xfrm>
            <a:off x="8078319" y="485961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898" name="TextBox 897"/>
          <p:cNvSpPr txBox="1"/>
          <p:nvPr/>
        </p:nvSpPr>
        <p:spPr>
          <a:xfrm>
            <a:off x="8291533" y="485637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899" name="직사각형 898"/>
          <p:cNvSpPr/>
          <p:nvPr/>
        </p:nvSpPr>
        <p:spPr>
          <a:xfrm rot="16200000">
            <a:off x="7170763" y="4490885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0" name="직사각형 899"/>
          <p:cNvSpPr/>
          <p:nvPr/>
        </p:nvSpPr>
        <p:spPr>
          <a:xfrm rot="16200000">
            <a:off x="6352050" y="449038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1" name="직사각형 900"/>
          <p:cNvSpPr/>
          <p:nvPr/>
        </p:nvSpPr>
        <p:spPr>
          <a:xfrm rot="16200000">
            <a:off x="6150018" y="449147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02" name="직사각형 901"/>
          <p:cNvSpPr/>
          <p:nvPr/>
        </p:nvSpPr>
        <p:spPr>
          <a:xfrm rot="16200000">
            <a:off x="7583838" y="363498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3" name="직사각형 902"/>
          <p:cNvSpPr/>
          <p:nvPr/>
        </p:nvSpPr>
        <p:spPr>
          <a:xfrm rot="16200000">
            <a:off x="7378614" y="449090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4" name="직사각형 903"/>
          <p:cNvSpPr/>
          <p:nvPr/>
        </p:nvSpPr>
        <p:spPr>
          <a:xfrm rot="16200000">
            <a:off x="7583231" y="449090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05" name="직사각형 904"/>
          <p:cNvSpPr/>
          <p:nvPr/>
        </p:nvSpPr>
        <p:spPr>
          <a:xfrm rot="16200000">
            <a:off x="5744086" y="5379956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6" name="직사각형 905"/>
          <p:cNvSpPr/>
          <p:nvPr/>
        </p:nvSpPr>
        <p:spPr>
          <a:xfrm rot="16200000">
            <a:off x="5951454" y="5376963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7" name="직사각형 906"/>
          <p:cNvSpPr/>
          <p:nvPr/>
        </p:nvSpPr>
        <p:spPr>
          <a:xfrm rot="16200000">
            <a:off x="6151595" y="5379533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8" name="직사각형 907"/>
          <p:cNvSpPr/>
          <p:nvPr/>
        </p:nvSpPr>
        <p:spPr>
          <a:xfrm rot="16200000">
            <a:off x="6554798" y="5385572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09" name="직사각형 908"/>
          <p:cNvSpPr/>
          <p:nvPr/>
        </p:nvSpPr>
        <p:spPr>
          <a:xfrm rot="16200000">
            <a:off x="6767599" y="5377373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0" name="직사각형 909"/>
          <p:cNvSpPr/>
          <p:nvPr/>
        </p:nvSpPr>
        <p:spPr>
          <a:xfrm rot="16200000">
            <a:off x="6964823" y="5384217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1" name="직사각형 910"/>
          <p:cNvSpPr/>
          <p:nvPr/>
        </p:nvSpPr>
        <p:spPr>
          <a:xfrm rot="16200000">
            <a:off x="7783672" y="5383471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2" name="직사각형 911"/>
          <p:cNvSpPr/>
          <p:nvPr/>
        </p:nvSpPr>
        <p:spPr>
          <a:xfrm rot="16200000">
            <a:off x="7988289" y="5383473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13" name="직사각형 912"/>
          <p:cNvSpPr/>
          <p:nvPr/>
        </p:nvSpPr>
        <p:spPr>
          <a:xfrm rot="16200000">
            <a:off x="8185910" y="5388190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4" name="직사각형 913"/>
          <p:cNvSpPr/>
          <p:nvPr/>
        </p:nvSpPr>
        <p:spPr>
          <a:xfrm rot="16200000">
            <a:off x="5537650" y="5379831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5" name="직사각형 914"/>
          <p:cNvSpPr/>
          <p:nvPr/>
        </p:nvSpPr>
        <p:spPr>
          <a:xfrm rot="16200000">
            <a:off x="6045561" y="5487082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16" name="TextBox 915"/>
          <p:cNvSpPr txBox="1"/>
          <p:nvPr/>
        </p:nvSpPr>
        <p:spPr>
          <a:xfrm>
            <a:off x="5750595" y="5756483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17" name="TextBox 916"/>
          <p:cNvSpPr txBox="1"/>
          <p:nvPr/>
        </p:nvSpPr>
        <p:spPr>
          <a:xfrm>
            <a:off x="595521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18" name="TextBox 917"/>
          <p:cNvSpPr txBox="1"/>
          <p:nvPr/>
        </p:nvSpPr>
        <p:spPr>
          <a:xfrm>
            <a:off x="6139078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19" name="TextBox 918"/>
          <p:cNvSpPr txBox="1"/>
          <p:nvPr/>
        </p:nvSpPr>
        <p:spPr>
          <a:xfrm>
            <a:off x="6364445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20" name="TextBox 919"/>
          <p:cNvSpPr txBox="1"/>
          <p:nvPr/>
        </p:nvSpPr>
        <p:spPr>
          <a:xfrm>
            <a:off x="6551869" y="575648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21" name="TextBox 920"/>
          <p:cNvSpPr txBox="1"/>
          <p:nvPr/>
        </p:nvSpPr>
        <p:spPr>
          <a:xfrm>
            <a:off x="6756486" y="575648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22" name="TextBox 921"/>
          <p:cNvSpPr txBox="1"/>
          <p:nvPr/>
        </p:nvSpPr>
        <p:spPr>
          <a:xfrm>
            <a:off x="6940352" y="5756481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3" name="TextBox 922"/>
          <p:cNvSpPr txBox="1"/>
          <p:nvPr/>
        </p:nvSpPr>
        <p:spPr>
          <a:xfrm>
            <a:off x="7165719" y="575647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24" name="TextBox 923"/>
          <p:cNvSpPr txBox="1"/>
          <p:nvPr/>
        </p:nvSpPr>
        <p:spPr>
          <a:xfrm>
            <a:off x="7387528" y="574970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25" name="TextBox 924"/>
          <p:cNvSpPr txBox="1"/>
          <p:nvPr/>
        </p:nvSpPr>
        <p:spPr>
          <a:xfrm>
            <a:off x="7592145" y="5749705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26" name="TextBox 925"/>
          <p:cNvSpPr txBox="1"/>
          <p:nvPr/>
        </p:nvSpPr>
        <p:spPr>
          <a:xfrm>
            <a:off x="7672755" y="5749706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27" name="TextBox 926"/>
          <p:cNvSpPr txBox="1"/>
          <p:nvPr/>
        </p:nvSpPr>
        <p:spPr>
          <a:xfrm>
            <a:off x="7885971" y="5746467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28" name="TextBox 927"/>
          <p:cNvSpPr txBox="1"/>
          <p:nvPr/>
        </p:nvSpPr>
        <p:spPr>
          <a:xfrm>
            <a:off x="8073396" y="575294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29" name="TextBox 928"/>
          <p:cNvSpPr txBox="1"/>
          <p:nvPr/>
        </p:nvSpPr>
        <p:spPr>
          <a:xfrm>
            <a:off x="8286610" y="5749705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30" name="직사각형 929"/>
          <p:cNvSpPr/>
          <p:nvPr/>
        </p:nvSpPr>
        <p:spPr>
          <a:xfrm rot="16200000">
            <a:off x="6347127" y="5383719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1" name="직사각형 930"/>
          <p:cNvSpPr/>
          <p:nvPr/>
        </p:nvSpPr>
        <p:spPr>
          <a:xfrm rot="16200000">
            <a:off x="6145095" y="538480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32" name="직사각형 931"/>
          <p:cNvSpPr/>
          <p:nvPr/>
        </p:nvSpPr>
        <p:spPr>
          <a:xfrm rot="16200000">
            <a:off x="7373691" y="538423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3" name="직사각형 932"/>
          <p:cNvSpPr/>
          <p:nvPr/>
        </p:nvSpPr>
        <p:spPr>
          <a:xfrm rot="16200000">
            <a:off x="7578308" y="5384232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34" name="직사각형 933"/>
          <p:cNvSpPr/>
          <p:nvPr/>
        </p:nvSpPr>
        <p:spPr>
          <a:xfrm rot="16200000">
            <a:off x="7171140" y="5384410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5" name="직사각형 934"/>
          <p:cNvSpPr/>
          <p:nvPr/>
        </p:nvSpPr>
        <p:spPr>
          <a:xfrm rot="16200000">
            <a:off x="5744086" y="6246373"/>
            <a:ext cx="576341" cy="21027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6" name="직사각형 935"/>
          <p:cNvSpPr/>
          <p:nvPr/>
        </p:nvSpPr>
        <p:spPr>
          <a:xfrm rot="16200000">
            <a:off x="5951454" y="6243380"/>
            <a:ext cx="576576" cy="21602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7" name="직사각형 936"/>
          <p:cNvSpPr/>
          <p:nvPr/>
        </p:nvSpPr>
        <p:spPr>
          <a:xfrm rot="16200000">
            <a:off x="6151595" y="6245950"/>
            <a:ext cx="578338" cy="213589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8" name="직사각형 937"/>
          <p:cNvSpPr/>
          <p:nvPr/>
        </p:nvSpPr>
        <p:spPr>
          <a:xfrm rot="16200000">
            <a:off x="6554798" y="6251989"/>
            <a:ext cx="578338" cy="20150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39" name="직사각형 938"/>
          <p:cNvSpPr/>
          <p:nvPr/>
        </p:nvSpPr>
        <p:spPr>
          <a:xfrm rot="16200000">
            <a:off x="6767599" y="6243790"/>
            <a:ext cx="578338" cy="21790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0" name="직사각형 939"/>
          <p:cNvSpPr/>
          <p:nvPr/>
        </p:nvSpPr>
        <p:spPr>
          <a:xfrm rot="16200000">
            <a:off x="7783672" y="6249888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1" name="직사각형 940"/>
          <p:cNvSpPr/>
          <p:nvPr/>
        </p:nvSpPr>
        <p:spPr>
          <a:xfrm rot="16200000">
            <a:off x="7988289" y="6249890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42" name="직사각형 941"/>
          <p:cNvSpPr/>
          <p:nvPr/>
        </p:nvSpPr>
        <p:spPr>
          <a:xfrm rot="16200000">
            <a:off x="8185910" y="6254607"/>
            <a:ext cx="577716" cy="19557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3" name="직사각형 942"/>
          <p:cNvSpPr/>
          <p:nvPr/>
        </p:nvSpPr>
        <p:spPr>
          <a:xfrm rot="16200000">
            <a:off x="5537650" y="6246248"/>
            <a:ext cx="578137" cy="213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4" name="직사각형 943"/>
          <p:cNvSpPr/>
          <p:nvPr/>
        </p:nvSpPr>
        <p:spPr>
          <a:xfrm rot="16200000">
            <a:off x="6045561" y="6353499"/>
            <a:ext cx="176166" cy="400657"/>
          </a:xfrm>
          <a:prstGeom prst="rect">
            <a:avLst/>
          </a:prstGeom>
          <a:pattFill prst="ltDnDiag">
            <a:fgClr>
              <a:srgbClr val="FFC000"/>
            </a:fgClr>
            <a:bgClr>
              <a:schemeClr val="bg1"/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45" name="TextBox 944"/>
          <p:cNvSpPr txBox="1"/>
          <p:nvPr/>
        </p:nvSpPr>
        <p:spPr>
          <a:xfrm>
            <a:off x="5750595" y="6622900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0</a:t>
            </a:r>
            <a:endParaRPr lang="ko-KR" altLang="en-US" sz="1000" dirty="0"/>
          </a:p>
        </p:txBody>
      </p:sp>
      <p:sp>
        <p:nvSpPr>
          <p:cNvPr id="946" name="TextBox 945"/>
          <p:cNvSpPr txBox="1"/>
          <p:nvPr/>
        </p:nvSpPr>
        <p:spPr>
          <a:xfrm>
            <a:off x="595521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47" name="TextBox 946"/>
          <p:cNvSpPr txBox="1"/>
          <p:nvPr/>
        </p:nvSpPr>
        <p:spPr>
          <a:xfrm>
            <a:off x="6139078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948" name="TextBox 947"/>
          <p:cNvSpPr txBox="1"/>
          <p:nvPr/>
        </p:nvSpPr>
        <p:spPr>
          <a:xfrm>
            <a:off x="6364445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949" name="TextBox 948"/>
          <p:cNvSpPr txBox="1"/>
          <p:nvPr/>
        </p:nvSpPr>
        <p:spPr>
          <a:xfrm>
            <a:off x="6551869" y="6622899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50" name="TextBox 949"/>
          <p:cNvSpPr txBox="1"/>
          <p:nvPr/>
        </p:nvSpPr>
        <p:spPr>
          <a:xfrm>
            <a:off x="6756486" y="6622897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51" name="TextBox 950"/>
          <p:cNvSpPr txBox="1"/>
          <p:nvPr/>
        </p:nvSpPr>
        <p:spPr>
          <a:xfrm>
            <a:off x="6940352" y="6622898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52" name="TextBox 951"/>
          <p:cNvSpPr txBox="1"/>
          <p:nvPr/>
        </p:nvSpPr>
        <p:spPr>
          <a:xfrm>
            <a:off x="7165719" y="6622896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953" name="TextBox 952"/>
          <p:cNvSpPr txBox="1"/>
          <p:nvPr/>
        </p:nvSpPr>
        <p:spPr>
          <a:xfrm>
            <a:off x="7387528" y="6616124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954" name="TextBox 953"/>
          <p:cNvSpPr txBox="1"/>
          <p:nvPr/>
        </p:nvSpPr>
        <p:spPr>
          <a:xfrm>
            <a:off x="7592145" y="6616122"/>
            <a:ext cx="1440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9</a:t>
            </a:r>
            <a:endParaRPr lang="ko-KR" altLang="en-US" sz="1000" dirty="0"/>
          </a:p>
        </p:txBody>
      </p:sp>
      <p:sp>
        <p:nvSpPr>
          <p:cNvPr id="955" name="TextBox 954"/>
          <p:cNvSpPr txBox="1"/>
          <p:nvPr/>
        </p:nvSpPr>
        <p:spPr>
          <a:xfrm>
            <a:off x="7672755" y="6616123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10</a:t>
            </a:r>
            <a:endParaRPr lang="ko-KR" altLang="en-US" sz="1000" dirty="0"/>
          </a:p>
        </p:txBody>
      </p:sp>
      <p:sp>
        <p:nvSpPr>
          <p:cNvPr id="956" name="TextBox 955"/>
          <p:cNvSpPr txBox="1"/>
          <p:nvPr/>
        </p:nvSpPr>
        <p:spPr>
          <a:xfrm>
            <a:off x="7885971" y="6612884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11</a:t>
            </a:r>
            <a:endParaRPr lang="ko-KR" altLang="en-US" sz="1000" dirty="0"/>
          </a:p>
        </p:txBody>
      </p:sp>
      <p:sp>
        <p:nvSpPr>
          <p:cNvPr id="957" name="TextBox 956"/>
          <p:cNvSpPr txBox="1"/>
          <p:nvPr/>
        </p:nvSpPr>
        <p:spPr>
          <a:xfrm>
            <a:off x="8073396" y="661936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12</a:t>
            </a:r>
            <a:endParaRPr lang="ko-KR" altLang="en-US" sz="1000" dirty="0"/>
          </a:p>
        </p:txBody>
      </p:sp>
      <p:sp>
        <p:nvSpPr>
          <p:cNvPr id="958" name="TextBox 957"/>
          <p:cNvSpPr txBox="1"/>
          <p:nvPr/>
        </p:nvSpPr>
        <p:spPr>
          <a:xfrm>
            <a:off x="8286610" y="6616122"/>
            <a:ext cx="3920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/>
              <a:t>13</a:t>
            </a:r>
            <a:endParaRPr lang="ko-KR" altLang="en-US" sz="1000" dirty="0"/>
          </a:p>
        </p:txBody>
      </p:sp>
      <p:sp>
        <p:nvSpPr>
          <p:cNvPr id="959" name="직사각형 958"/>
          <p:cNvSpPr/>
          <p:nvPr/>
        </p:nvSpPr>
        <p:spPr>
          <a:xfrm rot="16200000">
            <a:off x="6347127" y="6250136"/>
            <a:ext cx="580018" cy="204784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0" name="직사각형 959"/>
          <p:cNvSpPr/>
          <p:nvPr/>
        </p:nvSpPr>
        <p:spPr>
          <a:xfrm rot="16200000">
            <a:off x="6145095" y="625122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961" name="직사각형 960"/>
          <p:cNvSpPr/>
          <p:nvPr/>
        </p:nvSpPr>
        <p:spPr>
          <a:xfrm rot="16200000">
            <a:off x="7373691" y="625064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2" name="직사각형 961"/>
          <p:cNvSpPr/>
          <p:nvPr/>
        </p:nvSpPr>
        <p:spPr>
          <a:xfrm rot="16200000">
            <a:off x="7578308" y="6250649"/>
            <a:ext cx="579263" cy="20478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700" b="1" dirty="0">
              <a:solidFill>
                <a:schemeClr val="tx1"/>
              </a:solidFill>
            </a:endParaRPr>
          </a:p>
        </p:txBody>
      </p:sp>
      <p:sp>
        <p:nvSpPr>
          <p:cNvPr id="963" name="직사각형 962"/>
          <p:cNvSpPr/>
          <p:nvPr/>
        </p:nvSpPr>
        <p:spPr>
          <a:xfrm rot="16200000">
            <a:off x="7171140" y="6250827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964" name="직사각형 963"/>
          <p:cNvSpPr/>
          <p:nvPr/>
        </p:nvSpPr>
        <p:spPr>
          <a:xfrm rot="16200000">
            <a:off x="6964082" y="6251694"/>
            <a:ext cx="579263" cy="204789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92074" indent="-92074" algn="ctr">
              <a:buFontTx/>
              <a:buChar char="-"/>
            </a:pP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0107830" y="312687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PDSCH DMRS pattern</a:t>
            </a:r>
            <a:endParaRPr lang="ko-KR" altLang="en-US" dirty="0"/>
          </a:p>
        </p:txBody>
      </p:sp>
      <p:sp>
        <p:nvSpPr>
          <p:cNvPr id="434" name="직사각형 433"/>
          <p:cNvSpPr/>
          <p:nvPr/>
        </p:nvSpPr>
        <p:spPr>
          <a:xfrm rot="16200000">
            <a:off x="3611896" y="113401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5" name="직사각형 434"/>
          <p:cNvSpPr/>
          <p:nvPr/>
        </p:nvSpPr>
        <p:spPr>
          <a:xfrm rot="16200000">
            <a:off x="3612174" y="198518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6" name="직사각형 435"/>
          <p:cNvSpPr/>
          <p:nvPr/>
        </p:nvSpPr>
        <p:spPr>
          <a:xfrm rot="16200000">
            <a:off x="3612672" y="2816916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7" name="직사각형 436"/>
          <p:cNvSpPr/>
          <p:nvPr/>
        </p:nvSpPr>
        <p:spPr>
          <a:xfrm rot="16200000">
            <a:off x="3199390" y="3622883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38" name="직사각형 437"/>
          <p:cNvSpPr/>
          <p:nvPr/>
        </p:nvSpPr>
        <p:spPr>
          <a:xfrm rot="16200000">
            <a:off x="3200010" y="4472992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4" name="직사각형 443"/>
          <p:cNvSpPr/>
          <p:nvPr/>
        </p:nvSpPr>
        <p:spPr>
          <a:xfrm rot="16200000">
            <a:off x="7579125" y="113781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 dirty="0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5" name="직사각형 444"/>
          <p:cNvSpPr/>
          <p:nvPr/>
        </p:nvSpPr>
        <p:spPr>
          <a:xfrm rot="16200000">
            <a:off x="7579403" y="198898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6" name="직사각형 445"/>
          <p:cNvSpPr/>
          <p:nvPr/>
        </p:nvSpPr>
        <p:spPr>
          <a:xfrm rot="16200000">
            <a:off x="7579901" y="2820718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7" name="직사각형 446"/>
          <p:cNvSpPr/>
          <p:nvPr/>
        </p:nvSpPr>
        <p:spPr>
          <a:xfrm rot="16200000">
            <a:off x="7166619" y="3626685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448" name="직사각형 447"/>
          <p:cNvSpPr/>
          <p:nvPr/>
        </p:nvSpPr>
        <p:spPr>
          <a:xfrm rot="16200000">
            <a:off x="7167239" y="4476794"/>
            <a:ext cx="580017" cy="204787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ko-KR" sz="700" b="1">
                <a:solidFill>
                  <a:prstClr val="black"/>
                </a:solidFill>
              </a:rPr>
              <a:t>DMRS</a:t>
            </a:r>
            <a:endParaRPr lang="ko-KR" altLang="en-US" sz="700" b="1" dirty="0">
              <a:solidFill>
                <a:prstClr val="black"/>
              </a:solidFill>
            </a:endParaRPr>
          </a:p>
        </p:txBody>
      </p:sp>
      <p:sp>
        <p:nvSpPr>
          <p:cNvPr id="577" name="직사각형 576"/>
          <p:cNvSpPr/>
          <p:nvPr/>
        </p:nvSpPr>
        <p:spPr>
          <a:xfrm>
            <a:off x="10107830" y="1538799"/>
            <a:ext cx="185873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Following NR PUSCH type A DMRS pattern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6385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2288</TotalTime>
  <Words>3130</Words>
  <Application>Microsoft Office PowerPoint</Application>
  <PresentationFormat>와이드스크린</PresentationFormat>
  <Paragraphs>2795</Paragraphs>
  <Slides>14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宋体</vt:lpstr>
      <vt:lpstr>굴림</vt:lpstr>
      <vt:lpstr>맑은 고딕</vt:lpstr>
      <vt:lpstr>Arial</vt:lpstr>
      <vt:lpstr>Calibri</vt:lpstr>
      <vt:lpstr>Times New Roman</vt:lpstr>
      <vt:lpstr>Office 테마</vt:lpstr>
      <vt:lpstr>Summary of discussion on PSSCH DMRS patterns and for the number of PSSCH symbols</vt:lpstr>
      <vt:lpstr>Proposal</vt:lpstr>
      <vt:lpstr>When number of DMRS symbol = 1</vt:lpstr>
      <vt:lpstr>When number of DMRS symbol = 2</vt:lpstr>
      <vt:lpstr>When number of DMRS symbol = 3</vt:lpstr>
      <vt:lpstr>When number of DMRS symbol = 4</vt:lpstr>
      <vt:lpstr>When number of DMRS symbol = 1</vt:lpstr>
      <vt:lpstr>When number of DMRS symbol = 1</vt:lpstr>
      <vt:lpstr>When number of DMRS symbol = 2</vt:lpstr>
      <vt:lpstr>When number of DMRS symbol = 2</vt:lpstr>
      <vt:lpstr>When number of DMRS symbol = 3</vt:lpstr>
      <vt:lpstr>When number of DMRS symbol = 3</vt:lpstr>
      <vt:lpstr>When number of DMRS symbol = 4</vt:lpstr>
      <vt:lpstr>When number of DMRS symbol =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L=7</dc:title>
  <dc:creator>samsung12#</dc:creator>
  <cp:lastModifiedBy>samsung12#</cp:lastModifiedBy>
  <cp:revision>69</cp:revision>
  <dcterms:created xsi:type="dcterms:W3CDTF">2019-11-20T20:40:08Z</dcterms:created>
  <dcterms:modified xsi:type="dcterms:W3CDTF">2019-11-22T19:05:04Z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C:\Users\Samsung\Desktop\여정호\Yeo\2019_3GPP회의\11월_RAN1#99_리노\3. 회의중\NR V2X\PSSCH_DMRS_RAN1#99.pptx</vt:lpwstr>
  </property>
</Properties>
</file>