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9" r:id="rId2"/>
    <p:sldId id="278" r:id="rId3"/>
    <p:sldId id="272" r:id="rId4"/>
    <p:sldId id="273" r:id="rId5"/>
  </p:sldIdLst>
  <p:sldSz cx="12192000" cy="6858000"/>
  <p:notesSz cx="6858000" cy="9144000"/>
  <p:embeddedFontLst>
    <p:embeddedFont>
      <p:font typeface="Ericsson Hilda" panose="00000500000000000000" pitchFamily="2" charset="0"/>
      <p:regular r:id="rId8"/>
      <p:bold r:id="rId9"/>
    </p:embeddedFont>
    <p:embeddedFont>
      <p:font typeface="Ericsson Hilda Light" panose="00000400000000000000" pitchFamily="2" charset="0"/>
      <p:regular r:id="rId10"/>
    </p:embeddedFont>
    <p:embeddedFont>
      <p:font typeface="Ericsson Technical Icons" panose="00000500000000000000" pitchFamily="2" charset="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BA2A8D-41EF-4F34-9664-342344FDA3E0}" v="79" dt="2019-02-27T15:52:02.0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67" autoAdjust="0"/>
    <p:restoredTop sz="93284" autoAdjust="0"/>
  </p:normalViewPr>
  <p:slideViewPr>
    <p:cSldViewPr snapToGrid="0" snapToObjects="1" showGuides="1">
      <p:cViewPr varScale="1">
        <p:scale>
          <a:sx n="103" d="100"/>
          <a:sy n="103" d="100"/>
        </p:scale>
        <p:origin x="1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ias Frenne" userId="e89336b8-6ce9-47e0-9d33-567cdc7d0af6" providerId="ADAL" clId="{9D42A67F-79EB-40F4-9F99-692D65E7B36B}"/>
    <pc:docChg chg="custSel delSld modSld">
      <pc:chgData name="Mattias Frenne" userId="e89336b8-6ce9-47e0-9d33-567cdc7d0af6" providerId="ADAL" clId="{9D42A67F-79EB-40F4-9F99-692D65E7B36B}" dt="2019-02-27T15:52:02.032" v="78" actId="13926"/>
      <pc:docMkLst>
        <pc:docMk/>
      </pc:docMkLst>
      <pc:sldChg chg="del">
        <pc:chgData name="Mattias Frenne" userId="e89336b8-6ce9-47e0-9d33-567cdc7d0af6" providerId="ADAL" clId="{9D42A67F-79EB-40F4-9F99-692D65E7B36B}" dt="2019-02-27T15:51:33.258" v="76" actId="2696"/>
        <pc:sldMkLst>
          <pc:docMk/>
          <pc:sldMk cId="1383928708" sldId="261"/>
        </pc:sldMkLst>
      </pc:sldChg>
      <pc:sldChg chg="del">
        <pc:chgData name="Mattias Frenne" userId="e89336b8-6ce9-47e0-9d33-567cdc7d0af6" providerId="ADAL" clId="{9D42A67F-79EB-40F4-9F99-692D65E7B36B}" dt="2019-02-27T15:49:05.153" v="0" actId="2696"/>
        <pc:sldMkLst>
          <pc:docMk/>
          <pc:sldMk cId="3197411155" sldId="269"/>
        </pc:sldMkLst>
      </pc:sldChg>
      <pc:sldChg chg="modSp">
        <pc:chgData name="Mattias Frenne" userId="e89336b8-6ce9-47e0-9d33-567cdc7d0af6" providerId="ADAL" clId="{9D42A67F-79EB-40F4-9F99-692D65E7B36B}" dt="2019-02-27T15:52:02.032" v="78" actId="13926"/>
        <pc:sldMkLst>
          <pc:docMk/>
          <pc:sldMk cId="1596449339" sldId="272"/>
        </pc:sldMkLst>
        <pc:spChg chg="mod">
          <ac:chgData name="Mattias Frenne" userId="e89336b8-6ce9-47e0-9d33-567cdc7d0af6" providerId="ADAL" clId="{9D42A67F-79EB-40F4-9F99-692D65E7B36B}" dt="2019-02-27T15:52:02.032" v="78" actId="13926"/>
          <ac:spMkLst>
            <pc:docMk/>
            <pc:sldMk cId="1596449339" sldId="272"/>
            <ac:spMk id="3" creationId="{2FFBC424-630A-4EA9-8169-6F425D1046B2}"/>
          </ac:spMkLst>
        </pc:spChg>
      </pc:sldChg>
      <pc:sldChg chg="modSp">
        <pc:chgData name="Mattias Frenne" userId="e89336b8-6ce9-47e0-9d33-567cdc7d0af6" providerId="ADAL" clId="{9D42A67F-79EB-40F4-9F99-692D65E7B36B}" dt="2019-02-27T15:51:55.109" v="77" actId="13926"/>
        <pc:sldMkLst>
          <pc:docMk/>
          <pc:sldMk cId="1236994462" sldId="273"/>
        </pc:sldMkLst>
        <pc:spChg chg="mod">
          <ac:chgData name="Mattias Frenne" userId="e89336b8-6ce9-47e0-9d33-567cdc7d0af6" providerId="ADAL" clId="{9D42A67F-79EB-40F4-9F99-692D65E7B36B}" dt="2019-02-27T15:51:55.109" v="77" actId="13926"/>
          <ac:spMkLst>
            <pc:docMk/>
            <pc:sldMk cId="1236994462" sldId="273"/>
            <ac:spMk id="3" creationId="{D21488C8-4211-4C4C-A846-B949B5F5EADF}"/>
          </ac:spMkLst>
        </pc:spChg>
      </pc:sldChg>
      <pc:sldChg chg="del">
        <pc:chgData name="Mattias Frenne" userId="e89336b8-6ce9-47e0-9d33-567cdc7d0af6" providerId="ADAL" clId="{9D42A67F-79EB-40F4-9F99-692D65E7B36B}" dt="2019-02-27T15:51:27.807" v="72" actId="2696"/>
        <pc:sldMkLst>
          <pc:docMk/>
          <pc:sldMk cId="1787644868" sldId="274"/>
        </pc:sldMkLst>
      </pc:sldChg>
      <pc:sldChg chg="del">
        <pc:chgData name="Mattias Frenne" userId="e89336b8-6ce9-47e0-9d33-567cdc7d0af6" providerId="ADAL" clId="{9D42A67F-79EB-40F4-9F99-692D65E7B36B}" dt="2019-02-27T15:51:28.802" v="73" actId="2696"/>
        <pc:sldMkLst>
          <pc:docMk/>
          <pc:sldMk cId="4088877112" sldId="275"/>
        </pc:sldMkLst>
      </pc:sldChg>
      <pc:sldChg chg="del">
        <pc:chgData name="Mattias Frenne" userId="e89336b8-6ce9-47e0-9d33-567cdc7d0af6" providerId="ADAL" clId="{9D42A67F-79EB-40F4-9F99-692D65E7B36B}" dt="2019-02-27T15:51:31.321" v="74" actId="2696"/>
        <pc:sldMkLst>
          <pc:docMk/>
          <pc:sldMk cId="1474000432" sldId="276"/>
        </pc:sldMkLst>
      </pc:sldChg>
      <pc:sldChg chg="del">
        <pc:chgData name="Mattias Frenne" userId="e89336b8-6ce9-47e0-9d33-567cdc7d0af6" providerId="ADAL" clId="{9D42A67F-79EB-40F4-9F99-692D65E7B36B}" dt="2019-02-27T15:51:32.543" v="75" actId="2696"/>
        <pc:sldMkLst>
          <pc:docMk/>
          <pc:sldMk cId="893641808" sldId="277"/>
        </pc:sldMkLst>
      </pc:sldChg>
      <pc:sldChg chg="modSp">
        <pc:chgData name="Mattias Frenne" userId="e89336b8-6ce9-47e0-9d33-567cdc7d0af6" providerId="ADAL" clId="{9D42A67F-79EB-40F4-9F99-692D65E7B36B}" dt="2019-02-27T15:49:11.951" v="1" actId="207"/>
        <pc:sldMkLst>
          <pc:docMk/>
          <pc:sldMk cId="3287628555" sldId="278"/>
        </pc:sldMkLst>
        <pc:spChg chg="mod">
          <ac:chgData name="Mattias Frenne" userId="e89336b8-6ce9-47e0-9d33-567cdc7d0af6" providerId="ADAL" clId="{9D42A67F-79EB-40F4-9F99-692D65E7B36B}" dt="2019-02-27T15:49:11.951" v="1" actId="207"/>
          <ac:spMkLst>
            <pc:docMk/>
            <pc:sldMk cId="3287628555" sldId="278"/>
            <ac:spMk id="3" creationId="{FAC8223F-8EF3-4A0D-92A2-73391DA384E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R1-1903580</a:t>
            </a:r>
            <a:br>
              <a:rPr lang="en-US" dirty="0"/>
            </a:br>
            <a:r>
              <a:rPr lang="en-US" dirty="0"/>
              <a:t>Outcome of offline discussion #2 for low PAPR RS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Agenda: 7.2.8.5</a:t>
            </a:r>
          </a:p>
          <a:p>
            <a:r>
              <a:rPr lang="en-US" dirty="0"/>
              <a:t>For: Decision</a:t>
            </a:r>
          </a:p>
          <a:p>
            <a:r>
              <a:rPr lang="en-US" dirty="0"/>
              <a:t>Wednesday February 27, 2019</a:t>
            </a:r>
          </a:p>
          <a:p>
            <a:r>
              <a:rPr lang="en-US" dirty="0"/>
              <a:t>3GPP WG1 meeting #96, Athens, Greece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417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808000"/>
                </a:highlight>
              </a:rPr>
              <a:t>Offline 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PUSCH DMRS with pi/2-BPSK modulation, two RRC parameters ScramblingID0 and ScramblingID1 can be configured by RRC as for CP-OFDM DMRS (16 bit per ID)</a:t>
            </a:r>
          </a:p>
          <a:p>
            <a:r>
              <a:rPr lang="en-US" dirty="0"/>
              <a:t>Used in </a:t>
            </a:r>
            <a:r>
              <a:rPr lang="en-US" dirty="0" err="1"/>
              <a:t>c</a:t>
            </a:r>
            <a:r>
              <a:rPr lang="en-US" baseline="-25000" dirty="0" err="1"/>
              <a:t>init</a:t>
            </a:r>
            <a:r>
              <a:rPr lang="en-US" dirty="0"/>
              <a:t> for length ≥30 as </a:t>
            </a:r>
            <a:r>
              <a:rPr lang="en-US" dirty="0" err="1"/>
              <a:t>n_ID</a:t>
            </a:r>
            <a:r>
              <a:rPr lang="en-US" dirty="0"/>
              <a:t>^{</a:t>
            </a:r>
            <a:r>
              <a:rPr lang="en-US" dirty="0" err="1"/>
              <a:t>n_SCID</a:t>
            </a:r>
            <a:r>
              <a:rPr lang="en-US" dirty="0"/>
              <a:t>=0}, </a:t>
            </a:r>
            <a:r>
              <a:rPr lang="en-US" dirty="0" err="1"/>
              <a:t>n_ID</a:t>
            </a:r>
            <a:r>
              <a:rPr lang="en-US" dirty="0"/>
              <a:t>^{</a:t>
            </a:r>
            <a:r>
              <a:rPr lang="en-US" dirty="0" err="1"/>
              <a:t>n_SCID</a:t>
            </a:r>
            <a:r>
              <a:rPr lang="en-US" dirty="0"/>
              <a:t>=1}</a:t>
            </a:r>
          </a:p>
          <a:p>
            <a:r>
              <a:rPr lang="en-US" dirty="0"/>
              <a:t>For length&lt;30, these parameters are used as N_ID^PUSCH is configured as either ScramblingID0 or ScramblingID1 depending on DCI</a:t>
            </a:r>
          </a:p>
          <a:p>
            <a:r>
              <a:rPr lang="en-US" dirty="0"/>
              <a:t>DCI indicates </a:t>
            </a:r>
            <a:r>
              <a:rPr lang="en-US" dirty="0" err="1"/>
              <a:t>n_SCID</a:t>
            </a:r>
            <a:r>
              <a:rPr lang="en-US" dirty="0"/>
              <a:t>={0,1} dynamically, without increasing DCI size to select the above parameter</a:t>
            </a:r>
          </a:p>
          <a:p>
            <a:pPr lvl="1"/>
            <a:r>
              <a:rPr lang="en-US" dirty="0"/>
              <a:t>Antenna port indication is re-used for </a:t>
            </a:r>
            <a:r>
              <a:rPr lang="en-US" dirty="0" err="1"/>
              <a:t>n_SCID</a:t>
            </a:r>
            <a:r>
              <a:rPr lang="en-US" dirty="0"/>
              <a:t> indication as follows:</a:t>
            </a:r>
          </a:p>
          <a:p>
            <a:pPr lvl="2"/>
            <a:r>
              <a:rPr lang="en-US" dirty="0"/>
              <a:t>DMRS port 1000,1002,1004 and 1006 are interpreted as port 1000,1002,1004 and 1006 , respectively, with </a:t>
            </a:r>
            <a:r>
              <a:rPr lang="en-US" dirty="0" err="1"/>
              <a:t>n_SCID</a:t>
            </a:r>
            <a:r>
              <a:rPr lang="en-US" dirty="0"/>
              <a:t>=0</a:t>
            </a:r>
          </a:p>
          <a:p>
            <a:pPr lvl="2"/>
            <a:r>
              <a:rPr lang="en-US" dirty="0"/>
              <a:t>DMRS port 1001,1003,1005 and 1007 are interpreted as port 1000,1002,1004 and 1006 , respectively, with </a:t>
            </a:r>
            <a:r>
              <a:rPr lang="en-US" dirty="0" err="1"/>
              <a:t>n_SCID</a:t>
            </a:r>
            <a:r>
              <a:rPr lang="en-US" dirty="0"/>
              <a:t>=1</a:t>
            </a:r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628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2E413-3E6F-48B8-A75B-121C494D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MSG3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FBC424-630A-4EA9-8169-6F425D1046B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 </a:t>
            </a:r>
            <a:endParaRPr lang="en-US" dirty="0"/>
          </a:p>
          <a:p>
            <a:r>
              <a:rPr lang="en-GB" b="1" dirty="0">
                <a:highlight>
                  <a:srgbClr val="FFFF00"/>
                </a:highlight>
              </a:rPr>
              <a:t>For further discussion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GB" dirty="0"/>
              <a:t>Whether to support Rel-16 DMRS or pi/2 BPSK for Msg3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>
                <a:highlight>
                  <a:srgbClr val="808000"/>
                </a:highlight>
              </a:rPr>
              <a:t>Discussion outcome, make decision online</a:t>
            </a:r>
          </a:p>
          <a:p>
            <a:pPr marL="0" indent="0">
              <a:buNone/>
            </a:pPr>
            <a:endParaRPr lang="en-GB" dirty="0"/>
          </a:p>
          <a:p>
            <a:pPr lvl="1"/>
            <a:r>
              <a:rPr lang="en-US" dirty="0"/>
              <a:t>Alt.1 Rel.16 DMRS is not supported for MSG3 transmissions, Rel.15 behavior is used for MSG3</a:t>
            </a:r>
          </a:p>
          <a:p>
            <a:pPr lvl="1"/>
            <a:r>
              <a:rPr lang="en-US" dirty="0"/>
              <a:t>Alt.2 After RRC, Rel.16 DMRS can be used for MSG3, details FFS</a:t>
            </a:r>
          </a:p>
          <a:p>
            <a:pPr lvl="1"/>
            <a:r>
              <a:rPr lang="en-US" dirty="0"/>
              <a:t>Alt.3, Rel.16 DMRS for MSG3 can be used both for initial access and in connected mode, by introducing pi/2 BPSK PUSCH for initial access, further details FFS</a:t>
            </a:r>
            <a:endParaRPr lang="en-GB" dirty="0"/>
          </a:p>
          <a:p>
            <a:pPr lvl="1"/>
            <a:endParaRPr lang="en-GB" dirty="0"/>
          </a:p>
          <a:p>
            <a:pPr marL="0" indent="0">
              <a:buNone/>
            </a:pPr>
            <a:endParaRPr lang="en-GB" dirty="0"/>
          </a:p>
          <a:p>
            <a:pPr lvl="1"/>
            <a:endParaRPr lang="en-GB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449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D7BB4-A60F-4E81-A803-D98B2FB7B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Applicability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488C8-4211-4C4C-A846-B949B5F5EAD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>
                <a:highlight>
                  <a:srgbClr val="00FF00"/>
                </a:highlight>
              </a:rPr>
              <a:t>Agreement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r>
              <a:rPr lang="en-GB" dirty="0"/>
              <a:t>If Rel-16 DMRS is configured by RRC for PUSCH with pi/2 BPSK modulation, the Rel-16 DMRS applies when scheduled by DCI formats 0_1 and 0_0 and using at least C-RNTI, CS-RNTI, SP-CSI-RNTI and MCS-C-RNTI, when applicable or PUSCH transmission with configured grant</a:t>
            </a:r>
            <a:endParaRPr lang="en-US" dirty="0"/>
          </a:p>
          <a:p>
            <a:pPr lvl="1"/>
            <a:r>
              <a:rPr lang="en-GB" dirty="0"/>
              <a:t>FFS: Applicable search spaces for DCI format 0_0</a:t>
            </a:r>
            <a:endParaRPr lang="en-US" dirty="0"/>
          </a:p>
          <a:p>
            <a:pPr lvl="1"/>
            <a:r>
              <a:rPr lang="en-GB" dirty="0"/>
              <a:t>FFS: Applicability for TC-RNTI</a:t>
            </a:r>
            <a:endParaRPr lang="en-US" dirty="0"/>
          </a:p>
          <a:p>
            <a:pPr lvl="1"/>
            <a:r>
              <a:rPr lang="en-GB" dirty="0"/>
              <a:t>Note: It is up to the editor whether/how to capture this agreement</a:t>
            </a:r>
            <a:endParaRPr lang="en-US" dirty="0"/>
          </a:p>
          <a:p>
            <a:endParaRPr lang="en-US" dirty="0"/>
          </a:p>
          <a:p>
            <a:r>
              <a:rPr lang="en-US" dirty="0">
                <a:highlight>
                  <a:srgbClr val="808000"/>
                </a:highlight>
              </a:rPr>
              <a:t>Outcome from offline:</a:t>
            </a:r>
          </a:p>
          <a:p>
            <a:pPr lvl="1"/>
            <a:r>
              <a:rPr lang="en-US" dirty="0"/>
              <a:t>Proposal (related to the FFS in the agreement above): </a:t>
            </a:r>
          </a:p>
          <a:p>
            <a:pPr lvl="2"/>
            <a:r>
              <a:rPr lang="en-US" dirty="0"/>
              <a:t>Rel.16 DMRS for USS is supported</a:t>
            </a:r>
          </a:p>
          <a:p>
            <a:pPr lvl="2"/>
            <a:r>
              <a:rPr lang="en-US" dirty="0"/>
              <a:t>Offline Working assumption that Rel.16 DMRS for CSS is supported for DCI format 0_0 using </a:t>
            </a:r>
            <a:r>
              <a:rPr lang="en-GB" dirty="0"/>
              <a:t>C-RNTI, CS-RNTI and MCS-C-RNTI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9446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334</TotalTime>
  <Words>309</Words>
  <Application>Microsoft Office PowerPoint</Application>
  <PresentationFormat>Widescreen</PresentationFormat>
  <Paragraphs>43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Ericsson Hilda</vt:lpstr>
      <vt:lpstr>Ericsson Technical Icons</vt:lpstr>
      <vt:lpstr>Ericsson Hilda Light</vt:lpstr>
      <vt:lpstr>Arial</vt:lpstr>
      <vt:lpstr>PresentationTemplate2017</vt:lpstr>
      <vt:lpstr>R1-1903580 Outcome of offline discussion #2 for low PAPR RS </vt:lpstr>
      <vt:lpstr>Offline agreement</vt:lpstr>
      <vt:lpstr>MSG3</vt:lpstr>
      <vt:lpstr>Applicability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 PAPR RS offline</dc:title>
  <dc:creator>Mattias Frenne</dc:creator>
  <cp:keywords/>
  <dc:description/>
  <cp:lastModifiedBy>Mattias Frenne</cp:lastModifiedBy>
  <cp:revision>11</cp:revision>
  <dcterms:created xsi:type="dcterms:W3CDTF">2019-02-26T12:53:17Z</dcterms:created>
  <dcterms:modified xsi:type="dcterms:W3CDTF">2019-02-27T15:52:04Z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