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0"/>
  </p:notesMasterIdLst>
  <p:sldIdLst>
    <p:sldId id="271" r:id="rId6"/>
    <p:sldId id="273" r:id="rId7"/>
    <p:sldId id="281" r:id="rId8"/>
    <p:sldId id="27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2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Summary of discussions on M-TA for intra-band synchronous MR-DC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R1-1814078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Nov 12 – 16,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7.1.4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Classification of 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/>
              <a:t>Type A UE </a:t>
            </a:r>
          </a:p>
          <a:p>
            <a:pPr lvl="2"/>
            <a:r>
              <a:rPr lang="en-US" dirty="0"/>
              <a:t>Can receive separate TA for MCG and SCG</a:t>
            </a:r>
          </a:p>
          <a:p>
            <a:pPr lvl="2"/>
            <a:r>
              <a:rPr lang="en-US" dirty="0"/>
              <a:t>Can apply separate TA for MCG and SCG as per 38.133 requirements</a:t>
            </a:r>
          </a:p>
          <a:p>
            <a:pPr lvl="2"/>
            <a:r>
              <a:rPr lang="en-US" dirty="0"/>
              <a:t>If the UE indicates that it not capable of handling </a:t>
            </a:r>
            <a:r>
              <a:rPr lang="en-GB" dirty="0"/>
              <a:t>cases with overlapping transmissions with non-aligned starting or ending times </a:t>
            </a:r>
            <a:endParaRPr lang="en-US" dirty="0"/>
          </a:p>
          <a:p>
            <a:pPr lvl="3"/>
            <a:r>
              <a:rPr lang="en-GB" dirty="0"/>
              <a:t>Appropriate handling as discussed in RAN1#94 applies for the UE (i.e., exact details up to RAN4)</a:t>
            </a:r>
            <a:endParaRPr lang="en-US" dirty="0"/>
          </a:p>
          <a:p>
            <a:pPr lvl="1"/>
            <a:r>
              <a:rPr lang="en-GB" dirty="0"/>
              <a:t>Type B UE </a:t>
            </a:r>
            <a:endParaRPr lang="en-US" dirty="0"/>
          </a:p>
          <a:p>
            <a:pPr lvl="2"/>
            <a:r>
              <a:rPr lang="en-US" dirty="0"/>
              <a:t>Can receive separate TA for MCG and SCG</a:t>
            </a:r>
          </a:p>
          <a:p>
            <a:pPr lvl="2"/>
            <a:r>
              <a:rPr lang="en-US" dirty="0"/>
              <a:t>Cannot apply separate TA for MCG and SCG regardless of 38.133 requirements for the following case </a:t>
            </a:r>
          </a:p>
          <a:p>
            <a:pPr lvl="3"/>
            <a:r>
              <a:rPr lang="en-US" dirty="0"/>
              <a:t>Intra-band synchronous EN-DC and the UE indicates that it not capable of handling </a:t>
            </a:r>
            <a:r>
              <a:rPr lang="en-GB" dirty="0"/>
              <a:t>cases with overlapping transmissions with non-aligned starting or ending times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011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do with UE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Alt 1) Support only Type A UEs, and do not support Type B UEs.</a:t>
            </a:r>
          </a:p>
          <a:p>
            <a:pPr lvl="1"/>
            <a:r>
              <a:rPr lang="en-US" dirty="0" smtClean="0"/>
              <a:t>Discussion Points:</a:t>
            </a:r>
          </a:p>
          <a:p>
            <a:pPr lvl="2"/>
            <a:r>
              <a:rPr lang="en-US" dirty="0" smtClean="0"/>
              <a:t>Does phase-continuity completely resolve this issue for Type A UEs?</a:t>
            </a:r>
          </a:p>
          <a:p>
            <a:pPr lvl="2"/>
            <a:r>
              <a:rPr lang="en-US" dirty="0" smtClean="0"/>
              <a:t>Whether or not do something special in case transmission timing exceeds maximum supported </a:t>
            </a:r>
            <a:r>
              <a:rPr lang="en-US" dirty="0" err="1" smtClean="0"/>
              <a:t>tx</a:t>
            </a:r>
            <a:r>
              <a:rPr lang="en-US" dirty="0" smtClean="0"/>
              <a:t> timing difference for all cases?</a:t>
            </a:r>
          </a:p>
          <a:p>
            <a:pPr lvl="2"/>
            <a:r>
              <a:rPr lang="en-US" dirty="0"/>
              <a:t>Whether or not </a:t>
            </a:r>
            <a:r>
              <a:rPr lang="en-US" dirty="0" smtClean="0"/>
              <a:t>do </a:t>
            </a:r>
            <a:r>
              <a:rPr lang="en-US" dirty="0"/>
              <a:t>something special in case transmission timing exceeds maximum supported </a:t>
            </a:r>
            <a:r>
              <a:rPr lang="en-US" dirty="0" err="1"/>
              <a:t>tx</a:t>
            </a:r>
            <a:r>
              <a:rPr lang="en-US" dirty="0"/>
              <a:t> timing difference for </a:t>
            </a:r>
            <a:r>
              <a:rPr lang="en-US" dirty="0" smtClean="0"/>
              <a:t>specifically for synchronous intra-band EN-DC only?</a:t>
            </a:r>
            <a:endParaRPr lang="en-US" dirty="0"/>
          </a:p>
          <a:p>
            <a:r>
              <a:rPr lang="en-US" dirty="0" smtClean="0"/>
              <a:t>Alt 2) Support Type A and Type B UEs</a:t>
            </a:r>
          </a:p>
          <a:p>
            <a:pPr lvl="1"/>
            <a:r>
              <a:rPr lang="en-US" dirty="0" smtClean="0"/>
              <a:t>Discussion Points:</a:t>
            </a:r>
          </a:p>
          <a:p>
            <a:pPr lvl="2"/>
            <a:r>
              <a:rPr lang="en-US" dirty="0" smtClean="0"/>
              <a:t>Is the distinction of Type A and Type B needed?</a:t>
            </a:r>
          </a:p>
          <a:p>
            <a:pPr lvl="2"/>
            <a:r>
              <a:rPr lang="en-US" dirty="0" smtClean="0"/>
              <a:t>How to differentiate the different UE types?</a:t>
            </a:r>
          </a:p>
          <a:p>
            <a:pPr lvl="2"/>
            <a:r>
              <a:rPr lang="en-US" dirty="0" smtClean="0"/>
              <a:t>Is Type B UE related to capability to perform power sharing or not (Type1 or Type 2)</a:t>
            </a:r>
          </a:p>
          <a:p>
            <a:pPr lvl="2"/>
            <a:r>
              <a:rPr lang="en-US" dirty="0" smtClean="0"/>
              <a:t>What is the special behavior for Type B?</a:t>
            </a:r>
          </a:p>
          <a:p>
            <a:pPr lvl="2"/>
            <a:r>
              <a:rPr lang="en-US" dirty="0" smtClean="0"/>
              <a:t>In what scenarios is Type B UE apply</a:t>
            </a:r>
            <a:r>
              <a:rPr lang="en-US" dirty="0" smtClean="0"/>
              <a:t>?</a:t>
            </a:r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537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Type A UE </a:t>
            </a:r>
          </a:p>
          <a:p>
            <a:pPr lvl="1"/>
            <a:r>
              <a:rPr lang="en-US" dirty="0" smtClean="0"/>
              <a:t>Behavior is in accordance with current spec version</a:t>
            </a:r>
          </a:p>
          <a:p>
            <a:pPr lvl="2"/>
            <a:r>
              <a:rPr lang="en-US" dirty="0" smtClean="0"/>
              <a:t>Separate </a:t>
            </a:r>
            <a:r>
              <a:rPr lang="en-US" dirty="0"/>
              <a:t>TA </a:t>
            </a:r>
            <a:r>
              <a:rPr lang="en-US" dirty="0" smtClean="0"/>
              <a:t>from </a:t>
            </a:r>
            <a:r>
              <a:rPr lang="en-US" dirty="0"/>
              <a:t>MCG and SCG</a:t>
            </a:r>
          </a:p>
          <a:p>
            <a:r>
              <a:rPr lang="en-GB" dirty="0" smtClean="0"/>
              <a:t>Type </a:t>
            </a:r>
            <a:r>
              <a:rPr lang="en-GB" dirty="0"/>
              <a:t>B UE </a:t>
            </a:r>
            <a:endParaRPr lang="en-US" dirty="0"/>
          </a:p>
          <a:p>
            <a:pPr lvl="1"/>
            <a:r>
              <a:rPr lang="en-US" dirty="0" smtClean="0"/>
              <a:t>Single TA is applied between LTE and NR for intra-band synchronous EN-DC</a:t>
            </a:r>
          </a:p>
          <a:p>
            <a:pPr lvl="2"/>
            <a:r>
              <a:rPr lang="en-US" dirty="0" smtClean="0"/>
              <a:t>New capability signaling to indicate Type B UE.</a:t>
            </a:r>
            <a:endParaRPr lang="en-US" dirty="0" smtClean="0"/>
          </a:p>
          <a:p>
            <a:pPr lvl="2"/>
            <a:r>
              <a:rPr lang="en-US" dirty="0" smtClean="0"/>
              <a:t>This is applied to only type 1 UE </a:t>
            </a:r>
            <a:r>
              <a:rPr lang="en-US" dirty="0" smtClean="0"/>
              <a:t>(i.e. </a:t>
            </a:r>
            <a:r>
              <a:rPr lang="en-US" dirty="0" err="1" smtClean="0"/>
              <a:t>dynamicPowerSharing</a:t>
            </a:r>
            <a:r>
              <a:rPr lang="en-US" dirty="0" smtClean="0"/>
              <a:t> </a:t>
            </a:r>
            <a:r>
              <a:rPr lang="en-US" dirty="0" smtClean="0"/>
              <a:t>capable </a:t>
            </a:r>
            <a:r>
              <a:rPr lang="en-US" dirty="0" smtClean="0"/>
              <a:t>UEs)</a:t>
            </a:r>
            <a:endParaRPr lang="en-US" dirty="0" smtClean="0"/>
          </a:p>
          <a:p>
            <a:pPr lvl="2"/>
            <a:r>
              <a:rPr lang="en-US" dirty="0" smtClean="0"/>
              <a:t>This applied to only for intra-band synchronous MR-DC</a:t>
            </a:r>
          </a:p>
          <a:p>
            <a:pPr lvl="2"/>
            <a:r>
              <a:rPr lang="en-US" dirty="0" smtClean="0"/>
              <a:t>UE can receive separate TA from LTE and NR, and UE may </a:t>
            </a:r>
            <a:r>
              <a:rPr lang="en-US" dirty="0" smtClean="0"/>
              <a:t>apply transmit timing for LTE and NR PUSCH/PUCCH/SRS based on timing adjustments from TAG </a:t>
            </a:r>
            <a:r>
              <a:rPr lang="en-US" dirty="0" smtClean="0"/>
              <a:t>from </a:t>
            </a:r>
            <a:r>
              <a:rPr lang="en-US" dirty="0" smtClean="0"/>
              <a:t>LTE.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3475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6722</TotalTime>
  <Words>392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Summary of discussions on M-TA for intra-band synchronous MR-DC</vt:lpstr>
      <vt:lpstr>Some Classification of UEs</vt:lpstr>
      <vt:lpstr>What to do with UE Types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Lee, Daewon</cp:lastModifiedBy>
  <cp:revision>519</cp:revision>
  <dcterms:created xsi:type="dcterms:W3CDTF">2006-08-16T00:00:00Z</dcterms:created>
  <dcterms:modified xsi:type="dcterms:W3CDTF">2018-11-15T02:14:25Z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2018-11-15 02:14:25Z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