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6" r:id="rId2"/>
    <p:sldId id="292" r:id="rId3"/>
    <p:sldId id="295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B072F650-2722-492B-B810-53B812178D95}">
          <p14:sldIdLst>
            <p14:sldId id="256"/>
            <p14:sldId id="292"/>
            <p14:sldId id="29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89" autoAdjust="0"/>
    <p:restoredTop sz="96092" autoAdjust="0"/>
  </p:normalViewPr>
  <p:slideViewPr>
    <p:cSldViewPr>
      <p:cViewPr varScale="1">
        <p:scale>
          <a:sx n="102" d="100"/>
          <a:sy n="102" d="100"/>
        </p:scale>
        <p:origin x="84" y="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31DEE9-AB1B-4195-A83F-AE964F0A64CF}" type="datetimeFigureOut">
              <a:rPr lang="zh-CN" altLang="en-US" smtClean="0"/>
              <a:t>2018/10/12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9642BD-C167-42AD-B19A-361A2D4DE8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21381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pPr/>
              <a:t>2018/10/12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463406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pPr/>
              <a:t>2018/10/12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824706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pPr/>
              <a:t>2018/10/12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42991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pPr/>
              <a:t>2018/10/12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86263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pPr/>
              <a:t>2018/10/12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84341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pPr/>
              <a:t>2018/10/12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21931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pPr/>
              <a:t>2018/10/12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81561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pPr/>
              <a:t>2018/10/12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17377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pPr/>
              <a:t>2018/10/12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0709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pPr/>
              <a:t>2018/10/12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66760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pPr/>
              <a:t>2018/10/12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95078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43ADC7-CF23-4973-8DDC-79492D6E26A8}" type="datetimeFigureOut">
              <a:rPr kumimoji="1" lang="ja-JP" altLang="en-US" smtClean="0"/>
              <a:pPr/>
              <a:t>2018/10/12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253D9F-E060-4D74-BEB6-B80663A512E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2982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54051ED-0293-44B1-85DA-3AC35FED2C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85423" y="1916832"/>
            <a:ext cx="9144000" cy="1584177"/>
          </a:xfrm>
        </p:spPr>
        <p:txBody>
          <a:bodyPr>
            <a:normAutofit/>
          </a:bodyPr>
          <a:lstStyle/>
          <a:p>
            <a:pPr lvl="1" algn="ctr"/>
            <a:r>
              <a:rPr kumimoji="1" lang="en-US" altLang="zh-CN" sz="4000" dirty="0">
                <a:solidFill>
                  <a:prstClr val="black"/>
                </a:solidFill>
                <a:latin typeface="Calibri" pitchFamily="34" charset="0"/>
                <a:ea typeface="ＭＳ Ｐゴシック" charset="-128"/>
                <a:cs typeface="+mn-cs"/>
              </a:rPr>
              <a:t>Enhanced UL grant-free transmissions for URLLC</a:t>
            </a:r>
            <a:endParaRPr kumimoji="1" lang="zh-CN" altLang="zh-CN" sz="4000" dirty="0">
              <a:solidFill>
                <a:prstClr val="black"/>
              </a:solidFill>
              <a:latin typeface="Calibri" pitchFamily="34" charset="0"/>
              <a:ea typeface="ＭＳ Ｐゴシック" charset="-128"/>
              <a:cs typeface="+mn-cs"/>
            </a:endParaRPr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D76841D1-52F8-492E-BAFD-91B0933418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9496" y="3789040"/>
            <a:ext cx="9144000" cy="1655762"/>
          </a:xfrm>
        </p:spPr>
        <p:txBody>
          <a:bodyPr/>
          <a:lstStyle/>
          <a:p>
            <a:endParaRPr kumimoji="1" lang="en-US" altLang="ja-JP" dirty="0"/>
          </a:p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NTT DOCOMO</a:t>
            </a:r>
            <a:endParaRPr kumimoji="1" lang="ja-JP" altLang="en-US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E139A964-20CD-484A-90A4-7893CC3963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34080" y="572487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lvl="0" defTabSz="914400" eaLnBrk="1" hangingPunct="1">
              <a:spcBef>
                <a:spcPct val="0"/>
              </a:spcBef>
              <a:buNone/>
              <a:defRPr/>
            </a:pPr>
            <a:r>
              <a:rPr lang="en-US" altLang="zh-CN" sz="2400" kern="0">
                <a:solidFill>
                  <a:prstClr val="black"/>
                </a:solidFill>
              </a:rPr>
              <a:t>R1-1812055</a:t>
            </a:r>
            <a:endParaRPr lang="ja-JP" altLang="en-US" sz="2400" kern="0" dirty="0">
              <a:solidFill>
                <a:prstClr val="black"/>
              </a:solidFill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27DD797C-F991-41DE-A544-A431350F95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8" y="572487"/>
            <a:ext cx="550503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3GPP TSG RAN WG1#9</a:t>
            </a:r>
            <a:r>
              <a:rPr kumimoji="1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4bis</a:t>
            </a:r>
            <a:endParaRPr kumimoji="1" lang="en-US" altLang="ja-JP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ＭＳ Ｐゴシック" charset="-128"/>
            </a:endParaRPr>
          </a:p>
          <a:p>
            <a:pPr defTabSz="914400" eaLnBrk="1" hangingPunct="1">
              <a:spcBef>
                <a:spcPct val="0"/>
              </a:spcBef>
              <a:buNone/>
              <a:defRPr/>
            </a:pPr>
            <a:r>
              <a:rPr lang="en-US" altLang="zh-CN" sz="2400" kern="0" dirty="0">
                <a:solidFill>
                  <a:prstClr val="black"/>
                </a:solidFill>
              </a:rPr>
              <a:t>Chengdu, China, October 8th – 12 </a:t>
            </a:r>
            <a:r>
              <a:rPr lang="en-US" altLang="zh-CN" sz="2400" kern="0" dirty="0" err="1">
                <a:solidFill>
                  <a:prstClr val="black"/>
                </a:solidFill>
              </a:rPr>
              <a:t>th</a:t>
            </a:r>
            <a:r>
              <a:rPr lang="en-US" altLang="zh-CN" sz="2400" kern="0" dirty="0">
                <a:solidFill>
                  <a:prstClr val="black"/>
                </a:solidFill>
              </a:rPr>
              <a:t>, 2018</a:t>
            </a:r>
            <a:endParaRPr lang="zh-CN" altLang="zh-CN" sz="2400" kern="0" dirty="0">
              <a:solidFill>
                <a:prstClr val="black"/>
              </a:solidFill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Agenda item 7.2.6.4</a:t>
            </a:r>
            <a:endParaRPr kumimoji="1" lang="ja-JP" alt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317165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15CE31-23FE-4732-AF84-0195DF7AEC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A0E3C44-808D-431D-9471-D6196131BF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6792"/>
            <a:ext cx="10515600" cy="4351338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dirty="0"/>
              <a:t>It is beneficial to support multiple active configured grant configurations for a given BWP of a serving cell for URLLC services. </a:t>
            </a:r>
            <a:endParaRPr lang="zh-CN" altLang="zh-CN" sz="2000" dirty="0"/>
          </a:p>
        </p:txBody>
      </p:sp>
    </p:spTree>
    <p:extLst>
      <p:ext uri="{BB962C8B-B14F-4D97-AF65-F5344CB8AC3E}">
        <p14:creationId xmlns:p14="http://schemas.microsoft.com/office/powerpoint/2010/main" val="2539230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33730A-C3DC-4E62-AE99-24AF1733CB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F44505A-864F-48F8-88B5-3D0555A2BB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dirty="0"/>
              <a:t>To meet the reliability and latency requirements, </a:t>
            </a:r>
            <a:r>
              <a:rPr lang="en-US" altLang="zh-CN" dirty="0"/>
              <a:t>detailed mechanism to be studied from the following:</a:t>
            </a:r>
            <a:endParaRPr lang="zh-CN" altLang="zh-CN" dirty="0"/>
          </a:p>
          <a:p>
            <a:pPr lvl="1"/>
            <a:r>
              <a:rPr lang="en-US" altLang="zh-CN" dirty="0"/>
              <a:t>Option 1: multiple active configured grant configurations for a BWP of a serving cell</a:t>
            </a:r>
            <a:endParaRPr lang="zh-CN" altLang="zh-CN" dirty="0"/>
          </a:p>
          <a:p>
            <a:pPr lvl="1"/>
            <a:r>
              <a:rPr lang="en-US" altLang="zh-CN" dirty="0"/>
              <a:t>Option 2: repetition(s) across the boundary of a period P</a:t>
            </a:r>
            <a:endParaRPr lang="zh-CN" altLang="zh-CN" dirty="0"/>
          </a:p>
          <a:p>
            <a:pPr lvl="1"/>
            <a:r>
              <a:rPr lang="en-US" altLang="zh-CN" dirty="0"/>
              <a:t>Option 3: one transmission cross boundary of </a:t>
            </a:r>
            <a:r>
              <a:rPr lang="en-US" altLang="zh-CN"/>
              <a:t>a period </a:t>
            </a:r>
            <a:r>
              <a:rPr lang="en-US" altLang="zh-CN" dirty="0"/>
              <a:t>P </a:t>
            </a:r>
          </a:p>
          <a:p>
            <a:pPr lvl="1"/>
            <a:r>
              <a:rPr lang="en-US" altLang="zh-CN" dirty="0"/>
              <a:t>FFS the UE behavior when repetitions are collided with the resource which are not available for UL transmissions </a:t>
            </a:r>
          </a:p>
          <a:p>
            <a:pPr lvl="1"/>
            <a:r>
              <a:rPr lang="en-US" altLang="zh-CN" dirty="0"/>
              <a:t>Note: Switch grant free to grant based retransmission which is available in Rel.15</a:t>
            </a:r>
            <a:endParaRPr lang="zh-CN" altLang="zh-CN" dirty="0"/>
          </a:p>
          <a:p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955149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190</TotalTime>
  <Words>142</Words>
  <Application>Microsoft Office PowerPoint</Application>
  <PresentationFormat>宽屏</PresentationFormat>
  <Paragraphs>16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ＭＳ Ｐゴシック</vt:lpstr>
      <vt:lpstr>游ゴシック</vt:lpstr>
      <vt:lpstr>游ゴシック Light</vt:lpstr>
      <vt:lpstr>等线</vt:lpstr>
      <vt:lpstr>等线 Light</vt:lpstr>
      <vt:lpstr>Arial</vt:lpstr>
      <vt:lpstr>Calibri</vt:lpstr>
      <vt:lpstr>Calibri Light</vt:lpstr>
      <vt:lpstr>Office Theme</vt:lpstr>
      <vt:lpstr>Enhanced UL grant-free transmissions for URLLC</vt:lpstr>
      <vt:lpstr>Conclusion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Offline for PDCCH structure</dc:title>
  <dc:creator>Fred TAKEDA</dc:creator>
  <cp:lastModifiedBy>Wang lihui</cp:lastModifiedBy>
  <cp:revision>266</cp:revision>
  <dcterms:created xsi:type="dcterms:W3CDTF">2017-11-28T02:06:03Z</dcterms:created>
  <dcterms:modified xsi:type="dcterms:W3CDTF">2018-10-12T01:27:00Z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(3)G1321diE91jyJoaFeM6jK2GSanGcKZB4ArsXV/6OS4ZUnYaMxSKYjbAZceYkDkGPQ4mf3wDS
ciSBf2LuOcaEX6nbG+7MNgubNJA2DZl4Ka3uDcnbpRHmzRVGDecx9an9f9bmrjFfRT3Xvjwj
KZ5ZU3zOyUJY9JlZ4nW3tFUaZggQkxgoRkHOLTcNk1C4cMEBYLDK14vlrLJkvLhPMCD6XxL8
HvdeOuueNtIlZBDz1O</vt:lpwstr>
  </property>
  <property fmtid="{D5CDD505-2E9C-101B-9397-08002B2CF9AE}" pid="3" name="_2015_ms_pID_7253431">
    <vt:lpwstr>C96cYTcCqL0wYZ67cBLdomic+hldJKrs2XGBKyqmEO1CJXSyPURArn
y4LULy2sAIODSVVLkX9Tl99SBZ9IWQvIcrV/lKX4llVq7cDBdL704HKfDEum94apqSXaWz62
xgQrPoKho+mu9V9z8+g64LHt2DdJYYCKs2nNuJ8FpqJcrwt2XRWjNuBgIwNYcgloVlKQ1g8z
uc4tc0ogwRtoW2gmr6UBnaKWAUE/+UNeYfuT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1512097889</vt:lpwstr>
  </property>
  <property fmtid="{D5CDD505-2E9C-101B-9397-08002B2CF9AE}" pid="8" name="_2015_ms_pID_7253432">
    <vt:lpwstr>Ww==</vt:lpwstr>
  </property>
</Properties>
</file>