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67" r:id="rId4"/>
    <p:sldId id="269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ke" initials="M" lastIdx="1" clrIdx="0">
    <p:extLst>
      <p:ext uri="{19B8F6BF-5375-455C-9EA6-DF929625EA0E}">
        <p15:presenceInfo xmlns:p15="http://schemas.microsoft.com/office/powerpoint/2012/main" userId="Mike" providerId="None"/>
      </p:ext>
    </p:extLst>
  </p:cmAuthor>
  <p:cmAuthor id="2" name="Bill Shvodian" initials="WMS" lastIdx="4" clrIdx="1">
    <p:extLst>
      <p:ext uri="{19B8F6BF-5375-455C-9EA6-DF929625EA0E}">
        <p15:presenceInfo xmlns:p15="http://schemas.microsoft.com/office/powerpoint/2012/main" userId="Bill Shvodian" providerId="None"/>
      </p:ext>
    </p:extLst>
  </p:cmAuthor>
  <p:cmAuthor id="3" name="Haitong Sun" initials="HS" lastIdx="3" clrIdx="2">
    <p:extLst>
      <p:ext uri="{19B8F6BF-5375-455C-9EA6-DF929625EA0E}">
        <p15:presenceInfo xmlns:p15="http://schemas.microsoft.com/office/powerpoint/2012/main" userId="906afd790f22ef2c" providerId="Windows Live"/>
      </p:ext>
    </p:extLst>
  </p:cmAuthor>
  <p:cmAuthor id="4" name="Apple" initials="Apple" lastIdx="3" clrIdx="3">
    <p:extLst>
      <p:ext uri="{19B8F6BF-5375-455C-9EA6-DF929625EA0E}">
        <p15:presenceInfo xmlns:p15="http://schemas.microsoft.com/office/powerpoint/2012/main" userId="Appl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669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0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458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4483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1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9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890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89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525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908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44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892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00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295BA-8FE6-4671-BFD5-7CD9F2CE2664}" type="datetimeFigureOut">
              <a:rPr lang="en-US" smtClean="0"/>
              <a:t>10/11/18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AF434-CF7E-4BD9-B52E-5726728A81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483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1DCA4A-79FD-4AFB-8DF5-8AB0323D07F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01932" y="1620873"/>
            <a:ext cx="7772400" cy="2387600"/>
          </a:xfrm>
        </p:spPr>
        <p:txBody>
          <a:bodyPr/>
          <a:lstStyle/>
          <a:p>
            <a:r>
              <a:rPr lang="en-US" dirty="0"/>
              <a:t>WF on Inter-band EN-DC Power Control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AC2F281-3D67-4A89-8F3B-B8E112027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94" y="114658"/>
            <a:ext cx="89828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altLang="zh-CN" sz="2400" b="1" dirty="0"/>
              <a:t>3GPP TSG-RAN WG1 Meeting #94bis	                         R</a:t>
            </a:r>
            <a:r>
              <a:rPr lang="en-US" altLang="zh-CN" sz="2400" b="1"/>
              <a:t>1-1812001</a:t>
            </a:r>
            <a:r>
              <a:rPr lang="en-GB" altLang="zh-CN" sz="2400" b="1"/>
              <a:t>                                                                         </a:t>
            </a:r>
            <a:r>
              <a:rPr lang="en-GB" altLang="zh-CN" sz="2400" b="1" dirty="0"/>
              <a:t>Chengdu, China, 8</a:t>
            </a:r>
            <a:r>
              <a:rPr lang="en-GB" altLang="zh-CN" sz="2400" b="1" baseline="30000" dirty="0"/>
              <a:t>st</a:t>
            </a:r>
            <a:r>
              <a:rPr lang="en-GB" altLang="zh-CN" sz="2400" b="1" dirty="0"/>
              <a:t> – 12</a:t>
            </a:r>
            <a:r>
              <a:rPr lang="en-GB" altLang="zh-CN" sz="2400" b="1" baseline="30000" dirty="0"/>
              <a:t>th</a:t>
            </a:r>
            <a:r>
              <a:rPr lang="en-GB" altLang="zh-CN" sz="2400" b="1" dirty="0"/>
              <a:t> October, 2018</a:t>
            </a:r>
            <a:endParaRPr lang="zh-CN" altLang="zh-CN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140CFD7-4F4E-0847-B9E4-FB1E245FB95D}"/>
              </a:ext>
            </a:extLst>
          </p:cNvPr>
          <p:cNvSpPr txBox="1"/>
          <p:nvPr/>
        </p:nvSpPr>
        <p:spPr>
          <a:xfrm>
            <a:off x="4134822" y="4683691"/>
            <a:ext cx="11128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/>
              <a:t>Apple </a:t>
            </a:r>
          </a:p>
        </p:txBody>
      </p:sp>
    </p:spTree>
    <p:extLst>
      <p:ext uri="{BB962C8B-B14F-4D97-AF65-F5344CB8AC3E}">
        <p14:creationId xmlns:p14="http://schemas.microsoft.com/office/powerpoint/2010/main" val="26565973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7EFBE4-4187-BF4F-9371-111E0E946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RAN#81 Decision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28355DC-E07D-A44E-8547-74BB1936E191}"/>
              </a:ext>
            </a:extLst>
          </p:cNvPr>
          <p:cNvSpPr txBox="1"/>
          <p:nvPr/>
        </p:nvSpPr>
        <p:spPr>
          <a:xfrm>
            <a:off x="516245" y="1783416"/>
            <a:ext cx="777631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The following conditions should be used when improving the RAN4 </a:t>
            </a:r>
            <a:r>
              <a:rPr lang="fi-FI" dirty="0"/>
              <a:t>Inter-</a:t>
            </a:r>
            <a:r>
              <a:rPr lang="fi-FI" dirty="0" err="1"/>
              <a:t>band</a:t>
            </a:r>
            <a:r>
              <a:rPr lang="fi-FI" dirty="0"/>
              <a:t> EN-DC </a:t>
            </a:r>
            <a:r>
              <a:rPr lang="fi-FI" dirty="0" err="1"/>
              <a:t>Configured</a:t>
            </a:r>
            <a:r>
              <a:rPr lang="fi-FI" dirty="0"/>
              <a:t> Output Power </a:t>
            </a:r>
            <a:r>
              <a:rPr lang="fi-FI" dirty="0" err="1"/>
              <a:t>requirements</a:t>
            </a:r>
            <a:r>
              <a:rPr lang="fi-FI" dirty="0"/>
              <a:t>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UE is allowed to drop NR only if the power scaling applied to NR means that the difference between scaled and unscaled NR UL power is more than </a:t>
            </a:r>
            <a:r>
              <a:rPr lang="en-US" dirty="0" err="1"/>
              <a:t>XdB</a:t>
            </a:r>
            <a:r>
              <a:rPr lang="en-US" dirty="0"/>
              <a:t>. In other cases the UE does power scaling of NR UL.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i-FI" dirty="0"/>
              <a:t>X dB is RRC </a:t>
            </a:r>
            <a:r>
              <a:rPr lang="fi-FI" dirty="0" err="1"/>
              <a:t>configured</a:t>
            </a:r>
            <a:r>
              <a:rPr lang="fi-FI" dirty="0"/>
              <a:t> </a:t>
            </a:r>
            <a:r>
              <a:rPr lang="fi-FI" dirty="0" err="1"/>
              <a:t>parameter</a:t>
            </a:r>
            <a:r>
              <a:rPr lang="fi-FI" dirty="0"/>
              <a:t> </a:t>
            </a:r>
            <a:r>
              <a:rPr lang="fi-FI" dirty="0" err="1"/>
              <a:t>with</a:t>
            </a:r>
            <a:r>
              <a:rPr lang="fi-FI" dirty="0"/>
              <a:t> 4 </a:t>
            </a:r>
            <a:r>
              <a:rPr lang="fi-FI" dirty="0" err="1"/>
              <a:t>fixed</a:t>
            </a:r>
            <a:r>
              <a:rPr lang="fi-FI" dirty="0"/>
              <a:t> </a:t>
            </a:r>
            <a:r>
              <a:rPr lang="fi-FI" dirty="0" err="1"/>
              <a:t>values</a:t>
            </a:r>
            <a:r>
              <a:rPr lang="fi-FI" dirty="0"/>
              <a:t> and X is [0, 2, 4 </a:t>
            </a:r>
            <a:r>
              <a:rPr lang="fi-FI" dirty="0" err="1"/>
              <a:t>or</a:t>
            </a:r>
            <a:r>
              <a:rPr lang="fi-FI" dirty="0"/>
              <a:t> 6] dB. </a:t>
            </a:r>
            <a:r>
              <a:rPr lang="fi-FI" dirty="0" err="1"/>
              <a:t>The</a:t>
            </a:r>
            <a:r>
              <a:rPr lang="fi-FI" dirty="0"/>
              <a:t> UE </a:t>
            </a:r>
            <a:r>
              <a:rPr lang="fi-FI" dirty="0" err="1"/>
              <a:t>has</a:t>
            </a:r>
            <a:r>
              <a:rPr lang="fi-FI" dirty="0"/>
              <a:t> to </a:t>
            </a:r>
            <a:r>
              <a:rPr lang="fi-FI" dirty="0" err="1"/>
              <a:t>be</a:t>
            </a:r>
            <a:r>
              <a:rPr lang="fi-FI" dirty="0"/>
              <a:t> </a:t>
            </a:r>
            <a:r>
              <a:rPr lang="fi-FI" dirty="0" err="1"/>
              <a:t>able</a:t>
            </a:r>
            <a:r>
              <a:rPr lang="fi-FI" dirty="0"/>
              <a:t> to </a:t>
            </a:r>
            <a:r>
              <a:rPr lang="fi-FI" dirty="0" err="1"/>
              <a:t>support</a:t>
            </a:r>
            <a:r>
              <a:rPr lang="fi-FI" dirty="0"/>
              <a:t> </a:t>
            </a:r>
            <a:r>
              <a:rPr lang="fi-FI" dirty="0" err="1"/>
              <a:t>all</a:t>
            </a:r>
            <a:r>
              <a:rPr lang="fi-FI" dirty="0"/>
              <a:t> </a:t>
            </a:r>
            <a:r>
              <a:rPr lang="fi-FI" dirty="0" err="1"/>
              <a:t>these</a:t>
            </a:r>
            <a:r>
              <a:rPr lang="fi-FI" dirty="0"/>
              <a:t> 4 </a:t>
            </a:r>
            <a:r>
              <a:rPr lang="fi-FI" dirty="0" err="1"/>
              <a:t>configurable</a:t>
            </a:r>
            <a:r>
              <a:rPr lang="fi-FI" dirty="0"/>
              <a:t> X </a:t>
            </a:r>
            <a:r>
              <a:rPr lang="fi-FI" dirty="0" err="1"/>
              <a:t>values</a:t>
            </a:r>
            <a:r>
              <a:rPr lang="fi-FI" dirty="0"/>
              <a:t>.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fi-FI" dirty="0"/>
              <a:t>T</a:t>
            </a:r>
            <a:r>
              <a:rPr lang="en-US" dirty="0"/>
              <a:t>his threshold X dB does not limit the UE performance but only defines the UE minimum performance (i.e. UE can perform better than the minimum performance)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2097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029B46-0A3F-4F4D-96AF-D8B849986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B5D4DE-164D-1543-A4A1-365C5C0CD7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/>
              <a:t>Different UL Physical channels have different resilience to power scaling:</a:t>
            </a:r>
          </a:p>
          <a:p>
            <a:pPr lvl="1"/>
            <a:r>
              <a:rPr lang="en-US" dirty="0"/>
              <a:t>PUSCH can potentially be transmitted even after scaling down quite a bit, due to the fact that there will be HARQ retransmission. So even a failed transmission can still help later decoding due to HARQ combining</a:t>
            </a:r>
          </a:p>
          <a:p>
            <a:pPr lvl="1"/>
            <a:r>
              <a:rPr lang="en-US" dirty="0"/>
              <a:t>PUCCH performance is more sensitive to scaling down as there is no </a:t>
            </a:r>
            <a:r>
              <a:rPr lang="en-US" dirty="0" err="1"/>
              <a:t>reTx</a:t>
            </a:r>
            <a:r>
              <a:rPr lang="en-US" dirty="0"/>
              <a:t>. So if PUCCH failed to be decoded at </a:t>
            </a:r>
            <a:r>
              <a:rPr lang="en-US" dirty="0" err="1"/>
              <a:t>gNB</a:t>
            </a:r>
            <a:r>
              <a:rPr lang="en-US" dirty="0"/>
              <a:t> due to power scaling at UE, the energy is completely wasted from UE side.</a:t>
            </a:r>
          </a:p>
          <a:p>
            <a:pPr lvl="1"/>
            <a:r>
              <a:rPr lang="en-US" dirty="0"/>
              <a:t>SRS may be most sensitive to scaling down as it may be used in Tx antenna selection and UL beam selection. A UE side power scaling may lead to a wrong decision at </a:t>
            </a:r>
            <a:r>
              <a:rPr lang="en-US" dirty="0" err="1"/>
              <a:t>gNB</a:t>
            </a:r>
            <a:r>
              <a:rPr lang="en-US" dirty="0"/>
              <a:t> side.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744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2F762C-F425-994A-8626-022728667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AE04D-6059-B648-8495-38834CA169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Adopt one of the following three options:</a:t>
            </a:r>
          </a:p>
          <a:p>
            <a:pPr lvl="1"/>
            <a:r>
              <a:rPr lang="en-US" dirty="0"/>
              <a:t>Option 1: Define RRC signaling to support configuration of 3 separate power scaling thresholds, including</a:t>
            </a:r>
          </a:p>
          <a:p>
            <a:pPr lvl="2"/>
            <a:r>
              <a:rPr lang="en-US" dirty="0"/>
              <a:t>X1-dB for PUSCH</a:t>
            </a:r>
          </a:p>
          <a:p>
            <a:pPr lvl="2"/>
            <a:r>
              <a:rPr lang="en-US" dirty="0"/>
              <a:t>X2-dB for PUCCH</a:t>
            </a:r>
          </a:p>
          <a:p>
            <a:pPr lvl="2"/>
            <a:r>
              <a:rPr lang="en-US" dirty="0"/>
              <a:t>X3-dB for SRS</a:t>
            </a:r>
          </a:p>
          <a:p>
            <a:pPr lvl="1"/>
            <a:r>
              <a:rPr lang="en-US" dirty="0"/>
              <a:t>Option 2: Do not add any extra signaling for X-dB (to avoid any impact to current RRC signaling)</a:t>
            </a:r>
          </a:p>
          <a:p>
            <a:pPr lvl="1"/>
            <a:r>
              <a:rPr lang="en-US" dirty="0"/>
              <a:t>Option 3: clarify that X-dB threshold only applies to PUSCH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Note: Option 2 is effectively maintaining previous RAN1 agreement, which can also be a special case of option 1 </a:t>
            </a:r>
            <a:r>
              <a:rPr lang="en-US"/>
              <a:t>or option 3 </a:t>
            </a:r>
            <a:r>
              <a:rPr lang="en-US" dirty="0"/>
              <a:t>by setting all threshold values to 0.</a:t>
            </a:r>
          </a:p>
        </p:txBody>
      </p:sp>
    </p:spTree>
    <p:extLst>
      <p:ext uri="{BB962C8B-B14F-4D97-AF65-F5344CB8AC3E}">
        <p14:creationId xmlns:p14="http://schemas.microsoft.com/office/powerpoint/2010/main" val="1056991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5332</TotalTime>
  <Words>375</Words>
  <Application>Microsoft Macintosh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等线</vt:lpstr>
      <vt:lpstr>Arial</vt:lpstr>
      <vt:lpstr>Calibri</vt:lpstr>
      <vt:lpstr>Calibri Light</vt:lpstr>
      <vt:lpstr>Office Theme</vt:lpstr>
      <vt:lpstr>WF on Inter-band EN-DC Power Control</vt:lpstr>
      <vt:lpstr>Background: RAN#81 Decision</vt:lpstr>
      <vt:lpstr>Discussion</vt:lpstr>
      <vt:lpstr>Proposal: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</dc:creator>
  <cp:lastModifiedBy>Microsoft Office User</cp:lastModifiedBy>
  <cp:revision>96</cp:revision>
  <dcterms:created xsi:type="dcterms:W3CDTF">2018-04-16T22:44:20Z</dcterms:created>
  <dcterms:modified xsi:type="dcterms:W3CDTF">2018-10-11T04:45:52Z</dcterms:modified>
</cp:coreProperties>
</file>