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317" r:id="rId4"/>
    <p:sldId id="320" r:id="rId5"/>
    <p:sldId id="318" r:id="rId6"/>
    <p:sldId id="30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33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 dirty="0"/>
              <a:t>Proposals </a:t>
            </a:r>
            <a:r>
              <a:rPr lang="en-US"/>
              <a:t>on </a:t>
            </a:r>
            <a:r>
              <a:rPr lang="en-US" dirty="0"/>
              <a:t>i</a:t>
            </a:r>
            <a:r>
              <a:rPr lang="en-US"/>
              <a:t>ntra-band </a:t>
            </a:r>
            <a:r>
              <a:rPr lang="en-US" dirty="0"/>
              <a:t>EN-DC MPR handling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60232" y="217765"/>
            <a:ext cx="2358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R1-1809833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#94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20 - 24,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Alt.1. MPR/A-MPR applies to combined power </a:t>
            </a:r>
          </a:p>
          <a:p>
            <a:pPr lvl="1"/>
            <a:r>
              <a:rPr lang="en-US" dirty="0"/>
              <a:t>LTE power is determined independent of NR (i.e. with assuming no NR transmission)</a:t>
            </a:r>
          </a:p>
          <a:p>
            <a:pPr lvl="1"/>
            <a:r>
              <a:rPr lang="en-US" dirty="0"/>
              <a:t>LTE power is not changed if a later NR grant is received</a:t>
            </a:r>
          </a:p>
          <a:p>
            <a:pPr lvl="2"/>
            <a:r>
              <a:rPr lang="en-US" dirty="0"/>
              <a:t>UE is expected to adjust NR power to take advantage of relaxation provided by MPR </a:t>
            </a:r>
          </a:p>
          <a:p>
            <a:pPr lvl="1"/>
            <a:endParaRPr lang="en-US" dirty="0"/>
          </a:p>
          <a:p>
            <a:pPr marL="57150" indent="0">
              <a:buNone/>
            </a:pPr>
            <a:r>
              <a:rPr lang="en-US" sz="2400" dirty="0"/>
              <a:t>Note: Alt.1 requires no RAN1 specification changes</a:t>
            </a:r>
          </a:p>
          <a:p>
            <a:pPr marL="57150" indent="0">
              <a:buNone/>
            </a:pPr>
            <a:r>
              <a:rPr lang="en-US" sz="2400" dirty="0"/>
              <a:t>Note: Alt.1. depends on adoption by RAN4</a:t>
            </a:r>
          </a:p>
          <a:p>
            <a:pPr marL="57150" indent="0">
              <a:buNone/>
            </a:pPr>
            <a:r>
              <a:rPr lang="en-US" sz="2400" dirty="0"/>
              <a:t>Note: Alt.1 does not depend on timeline constraints</a:t>
            </a:r>
          </a:p>
          <a:p>
            <a:pPr marL="57150" indent="0">
              <a:buNone/>
            </a:pPr>
            <a:r>
              <a:rPr lang="en-US" sz="2400" dirty="0"/>
              <a:t>Note: Whether Alt.1 needs new MPR/A-MPR values is up to RAN4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Alt.2. Delayed NR </a:t>
            </a:r>
          </a:p>
          <a:p>
            <a:pPr lvl="1"/>
            <a:r>
              <a:rPr lang="en-US" dirty="0"/>
              <a:t>LTE power is determined with taking into account NR scheduling information received ‘in time’</a:t>
            </a:r>
          </a:p>
          <a:p>
            <a:pPr lvl="1"/>
            <a:r>
              <a:rPr lang="en-US" dirty="0"/>
              <a:t>FFS handling of NR scheduling information received not in time</a:t>
            </a:r>
          </a:p>
          <a:p>
            <a:pPr lvl="1"/>
            <a:r>
              <a:rPr lang="en-US" dirty="0"/>
              <a:t>FFS Optional/Mandatory</a:t>
            </a:r>
          </a:p>
          <a:p>
            <a:pPr lvl="1"/>
            <a:r>
              <a:rPr lang="en-US" dirty="0"/>
              <a:t>FFS if Delayed NR method is configurable </a:t>
            </a:r>
          </a:p>
          <a:p>
            <a:pPr lvl="1"/>
            <a:endParaRPr lang="en-US" dirty="0"/>
          </a:p>
          <a:p>
            <a:pPr marL="57150" indent="0">
              <a:buNone/>
            </a:pPr>
            <a:r>
              <a:rPr lang="en-US" sz="2400" dirty="0"/>
              <a:t>Note: NR scheduling information includes DCI scheduling UL, DCI scheduling DL for which HARQ-ACK is sent, power control, etc.</a:t>
            </a:r>
          </a:p>
          <a:p>
            <a:pPr marL="57150" indent="0">
              <a:buNone/>
            </a:pPr>
            <a:r>
              <a:rPr lang="en-US" sz="2400" dirty="0"/>
              <a:t>Note: Alt.2. depends on adoption by RAN4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16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7"/>
            <a:ext cx="8496944" cy="5877269"/>
          </a:xfrm>
        </p:spPr>
        <p:txBody>
          <a:bodyPr>
            <a:normAutofit fontScale="92500" lnSpcReduction="20000"/>
          </a:bodyPr>
          <a:lstStyle/>
          <a:p>
            <a:r>
              <a:rPr lang="en-US" sz="3500" dirty="0"/>
              <a:t>Alt.3. Change in power dropping rule</a:t>
            </a:r>
          </a:p>
          <a:p>
            <a:pPr lvl="1"/>
            <a:r>
              <a:rPr lang="en-US" dirty="0"/>
              <a:t>(1) the UE calculates LTE power (</a:t>
            </a:r>
            <a:r>
              <a:rPr lang="en-US" dirty="0" err="1"/>
              <a:t>P_LTE_only</a:t>
            </a:r>
            <a:r>
              <a:rPr lang="en-US" dirty="0"/>
              <a:t>) considering no NR Tx</a:t>
            </a:r>
          </a:p>
          <a:p>
            <a:pPr lvl="1"/>
            <a:r>
              <a:rPr lang="en-US" dirty="0"/>
              <a:t>(2) the UE calculates NR power (</a:t>
            </a:r>
            <a:r>
              <a:rPr lang="en-US" dirty="0" err="1"/>
              <a:t>P_NR_only</a:t>
            </a:r>
            <a:r>
              <a:rPr lang="en-US" dirty="0"/>
              <a:t>) considering no LTE Tx</a:t>
            </a:r>
          </a:p>
          <a:p>
            <a:pPr lvl="1"/>
            <a:r>
              <a:rPr lang="en-US" dirty="0"/>
              <a:t>(3) the UE calculates the LTE power (P_L) and NR power (P_N)  according to the dynamic power sharing rule and RAN4 MPR/A-MPR definition</a:t>
            </a:r>
          </a:p>
          <a:p>
            <a:pPr lvl="1"/>
            <a:r>
              <a:rPr lang="en-US" dirty="0"/>
              <a:t>(4) the UE performs the following</a:t>
            </a:r>
          </a:p>
          <a:p>
            <a:pPr lvl="2"/>
            <a:r>
              <a:rPr lang="en-US" sz="2000" dirty="0"/>
              <a:t>If both </a:t>
            </a:r>
            <a:r>
              <a:rPr lang="en-US" sz="2000" dirty="0" err="1"/>
              <a:t>P_LTE_only</a:t>
            </a:r>
            <a:r>
              <a:rPr lang="en-US" sz="2000" dirty="0"/>
              <a:t> == P_L  &amp;&amp;  </a:t>
            </a:r>
            <a:r>
              <a:rPr lang="en-US" sz="2000" dirty="0" err="1"/>
              <a:t>P_NR_only</a:t>
            </a:r>
            <a:r>
              <a:rPr lang="en-US" sz="2000" dirty="0"/>
              <a:t> == P_N</a:t>
            </a:r>
          </a:p>
          <a:p>
            <a:pPr lvl="3"/>
            <a:r>
              <a:rPr lang="en-US" dirty="0"/>
              <a:t>UE transmits LTE and NR at powers P_L and P_N, respectively</a:t>
            </a:r>
          </a:p>
          <a:p>
            <a:pPr lvl="2"/>
            <a:r>
              <a:rPr lang="en-US" sz="2000" dirty="0"/>
              <a:t>Else</a:t>
            </a:r>
          </a:p>
          <a:p>
            <a:pPr lvl="3"/>
            <a:r>
              <a:rPr lang="en-US" dirty="0"/>
              <a:t>UE chooses a new P_N’ power within the bounds 0 &lt;= P_N’ &lt; P_N</a:t>
            </a:r>
          </a:p>
          <a:p>
            <a:pPr lvl="3"/>
            <a:r>
              <a:rPr lang="en-US" dirty="0"/>
              <a:t>UE determines LTE power P_L’ based on P_N’</a:t>
            </a:r>
          </a:p>
          <a:p>
            <a:pPr marL="2114550" lvl="8" indent="-285750">
              <a:spcBef>
                <a:spcPts val="0"/>
              </a:spcBef>
            </a:pPr>
            <a:r>
              <a:rPr lang="en-US" sz="1800" dirty="0"/>
              <a:t>If P_N’ == 0,		P_L’ = </a:t>
            </a:r>
            <a:r>
              <a:rPr lang="en-US" sz="1800" dirty="0" err="1"/>
              <a:t>P_LTE_only</a:t>
            </a:r>
            <a:endParaRPr lang="en-US" sz="1800" dirty="0"/>
          </a:p>
          <a:p>
            <a:pPr marL="2114550" lvl="8" indent="-285750">
              <a:spcBef>
                <a:spcPts val="0"/>
              </a:spcBef>
            </a:pPr>
            <a:r>
              <a:rPr lang="en-US" sz="1800" dirty="0"/>
              <a:t>Elseif P_N’ == P_N,	P_L’ = P_L</a:t>
            </a:r>
          </a:p>
          <a:p>
            <a:pPr marL="2114550" lvl="8" indent="-285750">
              <a:spcBef>
                <a:spcPts val="0"/>
              </a:spcBef>
            </a:pPr>
            <a:r>
              <a:rPr lang="en-US" sz="1800" dirty="0"/>
              <a:t>Else			P_L &lt; P_L’ &lt; </a:t>
            </a:r>
            <a:r>
              <a:rPr lang="en-US" sz="1800" dirty="0" err="1"/>
              <a:t>P_LTE_only</a:t>
            </a:r>
            <a:endParaRPr lang="en-US" sz="1800" dirty="0"/>
          </a:p>
          <a:p>
            <a:pPr lvl="3"/>
            <a:r>
              <a:rPr lang="en-US" dirty="0"/>
              <a:t>UE transmits LTE and NR at powers P_L’ and P_N’, respectively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6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Other Proposals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Capability signaling for LTE processing time</a:t>
            </a:r>
          </a:p>
          <a:p>
            <a:pPr lvl="1"/>
            <a:r>
              <a:rPr lang="en-US" dirty="0"/>
              <a:t>Doesn’t change LTE HARQ timeline</a:t>
            </a:r>
          </a:p>
          <a:p>
            <a:pPr lvl="1"/>
            <a:r>
              <a:rPr lang="en-US" dirty="0"/>
              <a:t>FFS values</a:t>
            </a:r>
          </a:p>
          <a:p>
            <a:pPr lvl="1"/>
            <a:r>
              <a:rPr lang="en-US" dirty="0"/>
              <a:t>FFS PHR impact</a:t>
            </a:r>
          </a:p>
          <a:p>
            <a:pPr marL="57150" indent="0">
              <a:buNone/>
            </a:pPr>
            <a:endParaRPr lang="en-US" sz="2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31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96944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Combined proposal (QC-only proposal)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7"/>
            <a:ext cx="8496944" cy="5877269"/>
          </a:xfrm>
        </p:spPr>
        <p:txBody>
          <a:bodyPr>
            <a:normAutofit/>
          </a:bodyPr>
          <a:lstStyle/>
          <a:p>
            <a:r>
              <a:rPr lang="en-US" dirty="0"/>
              <a:t>Adopt Alt.1 with the following modification</a:t>
            </a:r>
          </a:p>
          <a:p>
            <a:pPr lvl="1"/>
            <a:r>
              <a:rPr lang="en-US" dirty="0"/>
              <a:t>UE is allowed to drop NR if the </a:t>
            </a:r>
            <a:r>
              <a:rPr lang="en-US"/>
              <a:t>MPR related NR </a:t>
            </a:r>
            <a:r>
              <a:rPr lang="en-US" dirty="0"/>
              <a:t>power scaling is more than </a:t>
            </a:r>
            <a:r>
              <a:rPr lang="en-US" dirty="0" err="1"/>
              <a:t>XdB</a:t>
            </a:r>
            <a:r>
              <a:rPr lang="en-US" dirty="0"/>
              <a:t> or if the LTE-NR PSD difference is more than </a:t>
            </a:r>
            <a:r>
              <a:rPr lang="en-US" dirty="0" err="1"/>
              <a:t>XdB</a:t>
            </a:r>
            <a:endParaRPr lang="en-US" dirty="0"/>
          </a:p>
          <a:p>
            <a:pPr lvl="1"/>
            <a:r>
              <a:rPr lang="en-US" dirty="0"/>
              <a:t>X is up to RAN4</a:t>
            </a:r>
          </a:p>
          <a:p>
            <a:r>
              <a:rPr lang="en-US" dirty="0"/>
              <a:t>Potentially adopt Alt.2 if FFS can be resolved</a:t>
            </a:r>
          </a:p>
          <a:p>
            <a:pPr lvl="1"/>
            <a:r>
              <a:rPr lang="en-US" dirty="0"/>
              <a:t>New signaling for</a:t>
            </a:r>
          </a:p>
          <a:p>
            <a:pPr lvl="2"/>
            <a:r>
              <a:rPr lang="en-US" dirty="0"/>
              <a:t>‘1-bit’ to configure Alt.2 mode</a:t>
            </a:r>
          </a:p>
          <a:p>
            <a:pPr lvl="2"/>
            <a:r>
              <a:rPr lang="en-US" dirty="0"/>
              <a:t>‘1-bit’ for Alt.2 UE capability</a:t>
            </a:r>
          </a:p>
          <a:p>
            <a:r>
              <a:rPr lang="en-US" dirty="0"/>
              <a:t>No new signaling for LTE processing time capability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18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18808</TotalTime>
  <Words>384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Proposals on intra-band EN-DC MPR handling</vt:lpstr>
      <vt:lpstr>Proposals</vt:lpstr>
      <vt:lpstr>Proposals</vt:lpstr>
      <vt:lpstr>Proposals</vt:lpstr>
      <vt:lpstr>Other Proposals</vt:lpstr>
      <vt:lpstr>Combined proposal (QC-only proposal)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1363</cp:revision>
  <dcterms:created xsi:type="dcterms:W3CDTF">2015-04-22T00:12:23Z</dcterms:created>
  <dcterms:modified xsi:type="dcterms:W3CDTF">2018-08-22T15:09:18Z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