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3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 dirty="0"/>
              <a:t>Limitations on EN-DC PHR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R1-1809832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#94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20 - 24,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Adopt one of the following alternatives</a:t>
            </a:r>
            <a:endParaRPr lang="en-US" sz="2000" dirty="0"/>
          </a:p>
          <a:p>
            <a:pPr lvl="1"/>
            <a:r>
              <a:rPr lang="en-US" sz="2400" dirty="0"/>
              <a:t>Alt.1</a:t>
            </a:r>
          </a:p>
          <a:p>
            <a:pPr lvl="2"/>
            <a:r>
              <a:rPr lang="en-US" dirty="0"/>
              <a:t>The PHR reported in LTE is not dependent on NR allocation, i.e. the LTE PHR in EN-DC is always calculated with the assumption of no NR transmission</a:t>
            </a:r>
          </a:p>
          <a:p>
            <a:pPr lvl="1"/>
            <a:r>
              <a:rPr lang="en-US" sz="2400" dirty="0"/>
              <a:t>Alt.2</a:t>
            </a:r>
          </a:p>
          <a:p>
            <a:pPr lvl="2"/>
            <a:r>
              <a:rPr lang="en-US" dirty="0"/>
              <a:t>The PHR reported in LTE depends only on NR scheduling information received simultaneously or earlier than LTE scheduling information</a:t>
            </a:r>
          </a:p>
          <a:p>
            <a:pPr lvl="3"/>
            <a:r>
              <a:rPr lang="en-US" dirty="0"/>
              <a:t>Scheduling information includes for example PDCCH scheduling UL or PDCCH scheduling DL for which HARQ is sent in the UL, PDCCH including TPC, etc.</a:t>
            </a:r>
          </a:p>
          <a:p>
            <a:pPr lvl="3"/>
            <a:endParaRPr lang="en-US" dirty="0"/>
          </a:p>
          <a:p>
            <a:pPr marL="0" indent="0">
              <a:buNone/>
            </a:pPr>
            <a:r>
              <a:rPr lang="en-US" sz="2600" dirty="0"/>
              <a:t>Note: Current RAN1 LTE specification implies Alt.1</a:t>
            </a:r>
          </a:p>
          <a:p>
            <a:pPr marL="0" indent="0">
              <a:buNone/>
            </a:pPr>
            <a:r>
              <a:rPr lang="en-US" sz="2600" dirty="0"/>
              <a:t>Note: If RAN4 adopts EN-DC MPR/A-MPR framework where LTE maximum power depends only on LTE information then Alt.1 would </a:t>
            </a:r>
            <a:r>
              <a:rPr lang="en-US" sz="2600"/>
              <a:t>be adopted</a:t>
            </a:r>
            <a:endParaRPr lang="en-US" sz="2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89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18734</TotalTime>
  <Words>151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Limitations on EN-DC PHR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1357</cp:revision>
  <dcterms:created xsi:type="dcterms:W3CDTF">2015-04-22T00:12:23Z</dcterms:created>
  <dcterms:modified xsi:type="dcterms:W3CDTF">2018-08-22T10:57:56Z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