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108" d="100"/>
          <a:sy n="108" d="100"/>
        </p:scale>
        <p:origin x="88" y="1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3565704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257042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1007717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1948796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926719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3018741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427673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2285022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591153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3780997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61D54D5-9949-4C07-B95A-3F1A33197C6E}" type="datetimeFigureOut">
              <a:rPr kumimoji="1" lang="ja-JP" altLang="en-US" smtClean="0"/>
              <a:t>2018/5/25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2743239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1D54D5-9949-4C07-B95A-3F1A33197C6E}" type="datetimeFigureOut">
              <a:rPr kumimoji="1" lang="ja-JP" altLang="en-US" smtClean="0"/>
              <a:t>2018/5/25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3D26CC-EBCB-40C4-BFFD-E46AB18D3BEB}" type="slidenum">
              <a:rPr kumimoji="1" lang="ja-JP" altLang="en-US" smtClean="0"/>
              <a:t>‹#›</a:t>
            </a:fld>
            <a:endParaRPr kumimoji="1" lang="ja-JP" altLang="en-US"/>
          </a:p>
        </p:txBody>
      </p:sp>
    </p:spTree>
    <p:extLst>
      <p:ext uri="{BB962C8B-B14F-4D97-AF65-F5344CB8AC3E}">
        <p14:creationId xmlns:p14="http://schemas.microsoft.com/office/powerpoint/2010/main" val="37329577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91979" y="1999693"/>
            <a:ext cx="10886302" cy="2187296"/>
          </a:xfrm>
        </p:spPr>
        <p:txBody>
          <a:bodyPr>
            <a:normAutofit/>
          </a:bodyPr>
          <a:lstStyle/>
          <a:p>
            <a:r>
              <a:rPr lang="en-US" altLang="ja-JP" sz="4800" dirty="0" smtClean="0"/>
              <a:t>WF for OCC configuration of PF1</a:t>
            </a:r>
            <a:endParaRPr kumimoji="1" lang="ja-JP" altLang="en-US" sz="4800" dirty="0"/>
          </a:p>
        </p:txBody>
      </p:sp>
      <p:sp>
        <p:nvSpPr>
          <p:cNvPr id="3" name="サブタイトル 2"/>
          <p:cNvSpPr>
            <a:spLocks noGrp="1"/>
          </p:cNvSpPr>
          <p:nvPr>
            <p:ph type="subTitle" idx="1"/>
          </p:nvPr>
        </p:nvSpPr>
        <p:spPr>
          <a:xfrm>
            <a:off x="1524000" y="4850071"/>
            <a:ext cx="9144000" cy="1655762"/>
          </a:xfrm>
        </p:spPr>
        <p:txBody>
          <a:bodyPr/>
          <a:lstStyle/>
          <a:p>
            <a:r>
              <a:rPr kumimoji="1" lang="en-US" altLang="ja-JP" dirty="0" smtClean="0"/>
              <a:t>NTT DOCOMO, Qualcomm, OPPO, Panasonic, </a:t>
            </a:r>
            <a:r>
              <a:rPr kumimoji="1" lang="en-US" altLang="ja-JP" dirty="0" smtClean="0"/>
              <a:t>Nokia, NSB,</a:t>
            </a:r>
            <a:r>
              <a:rPr kumimoji="1" lang="ja-JP" altLang="en-US" dirty="0" smtClean="0"/>
              <a:t> </a:t>
            </a:r>
            <a:r>
              <a:rPr lang="en-US" altLang="ja-JP" dirty="0" smtClean="0"/>
              <a:t>Samsung, KDDI, </a:t>
            </a:r>
            <a:r>
              <a:rPr lang="en-US" altLang="ja-JP" dirty="0" smtClean="0"/>
              <a:t>Intel, </a:t>
            </a:r>
            <a:r>
              <a:rPr lang="en-US" altLang="ja-JP" dirty="0" err="1" smtClean="0"/>
              <a:t>MediaTek</a:t>
            </a:r>
            <a:r>
              <a:rPr lang="en-US" altLang="ja-JP" dirty="0" smtClean="0"/>
              <a:t>, vivo, </a:t>
            </a:r>
            <a:r>
              <a:rPr lang="en-US" altLang="ja-JP" dirty="0" err="1" smtClean="0"/>
              <a:t>InterDigital</a:t>
            </a:r>
            <a:r>
              <a:rPr lang="en-US" altLang="ja-JP" dirty="0" smtClean="0"/>
              <a:t>, </a:t>
            </a:r>
            <a:r>
              <a:rPr lang="en-US" altLang="ja-JP" dirty="0" smtClean="0"/>
              <a:t>Huawei</a:t>
            </a:r>
            <a:r>
              <a:rPr lang="en-US" altLang="ja-JP" dirty="0"/>
              <a:t>, </a:t>
            </a:r>
            <a:r>
              <a:rPr lang="en-US" altLang="ja-JP" dirty="0" err="1" smtClean="0"/>
              <a:t>HiSilicon</a:t>
            </a:r>
            <a:r>
              <a:rPr lang="en-US" altLang="ja-JP" dirty="0" smtClean="0"/>
              <a:t>, </a:t>
            </a:r>
            <a:r>
              <a:rPr kumimoji="1" lang="en-US" altLang="ja-JP" dirty="0" smtClean="0"/>
              <a:t>[</a:t>
            </a:r>
            <a:r>
              <a:rPr kumimoji="1" lang="en-US" altLang="ja-JP" dirty="0" err="1" smtClean="0"/>
              <a:t>SoftBank</a:t>
            </a:r>
            <a:r>
              <a:rPr kumimoji="1" lang="en-US" altLang="ja-JP" smtClean="0"/>
              <a:t>]</a:t>
            </a:r>
            <a:endParaRPr kumimoji="1" lang="ja-JP" altLang="en-US" dirty="0"/>
          </a:p>
        </p:txBody>
      </p:sp>
      <p:sp>
        <p:nvSpPr>
          <p:cNvPr id="4" name="TextBox 3">
            <a:extLst>
              <a:ext uri="{FF2B5EF4-FFF2-40B4-BE49-F238E27FC236}">
                <a16:creationId xmlns:a16="http://schemas.microsoft.com/office/drawing/2014/main" id="{A6A347FF-E0E6-4330-BB55-35C2ECF6F115}"/>
              </a:ext>
            </a:extLst>
          </p:cNvPr>
          <p:cNvSpPr txBox="1"/>
          <p:nvPr/>
        </p:nvSpPr>
        <p:spPr>
          <a:xfrm>
            <a:off x="972353" y="656148"/>
            <a:ext cx="6647974" cy="1239057"/>
          </a:xfrm>
          <a:prstGeom prst="rect">
            <a:avLst/>
          </a:prstGeom>
          <a:noFill/>
        </p:spPr>
        <p:txBody>
          <a:bodyPr wrap="none" rtlCol="0">
            <a:spAutoFit/>
          </a:bodyPr>
          <a:lstStyle/>
          <a:p>
            <a:r>
              <a:rPr lang="en-US" b="1" dirty="0"/>
              <a:t>3GPP TSG RAN WG1 Meeting #</a:t>
            </a:r>
            <a:r>
              <a:rPr lang="en-US" b="1" dirty="0" smtClean="0"/>
              <a:t>93</a:t>
            </a:r>
            <a:r>
              <a:rPr lang="en-US" b="1" dirty="0"/>
              <a:t>			</a:t>
            </a:r>
            <a:endParaRPr lang="sv-SE" dirty="0"/>
          </a:p>
          <a:p>
            <a:r>
              <a:rPr lang="en-US" b="1" dirty="0" smtClean="0"/>
              <a:t>Busan, South Korea, May 21st </a:t>
            </a:r>
            <a:r>
              <a:rPr lang="en-US" b="1" dirty="0"/>
              <a:t>– </a:t>
            </a:r>
            <a:r>
              <a:rPr lang="en-US" b="1" dirty="0" smtClean="0"/>
              <a:t>25th, </a:t>
            </a:r>
            <a:r>
              <a:rPr lang="en-US" b="1" dirty="0"/>
              <a:t>2018</a:t>
            </a:r>
            <a:endParaRPr lang="sv-SE" b="1" dirty="0"/>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Agenda Item: </a:t>
            </a:r>
            <a:r>
              <a:rPr lang="en-US" b="1" dirty="0" smtClean="0">
                <a:latin typeface="Arial" panose="020B0604020202020204" pitchFamily="34" charset="0"/>
                <a:ea typeface="Calibri" panose="020F0502020204030204" pitchFamily="34" charset="0"/>
                <a:cs typeface="Arial" panose="020B0604020202020204" pitchFamily="34" charset="0"/>
              </a:rPr>
              <a:t>7.1.3.2.2</a:t>
            </a:r>
            <a:r>
              <a:rPr lang="sv-SE" sz="2400" dirty="0">
                <a:latin typeface="Calibri" panose="020F0502020204030204" pitchFamily="34" charset="0"/>
                <a:ea typeface="Calibri" panose="020F0502020204030204" pitchFamily="34" charset="0"/>
                <a:cs typeface="Arial" panose="020B0604020202020204" pitchFamily="34" charset="0"/>
              </a:rPr>
              <a:t/>
            </a:r>
            <a:br>
              <a:rPr lang="sv-SE" sz="2400" dirty="0">
                <a:latin typeface="Calibri" panose="020F0502020204030204" pitchFamily="34" charset="0"/>
                <a:ea typeface="Calibri" panose="020F0502020204030204" pitchFamily="34" charset="0"/>
                <a:cs typeface="Arial" panose="020B0604020202020204" pitchFamily="34" charset="0"/>
              </a:rPr>
            </a:br>
            <a:r>
              <a:rPr lang="en-US" b="1" dirty="0" smtClean="0">
                <a:latin typeface="Arial" panose="020B0604020202020204" pitchFamily="34" charset="0"/>
                <a:ea typeface="Calibri" panose="020F0502020204030204" pitchFamily="34" charset="0"/>
                <a:cs typeface="Arial" panose="020B0604020202020204" pitchFamily="34" charset="0"/>
              </a:rPr>
              <a:t>Document </a:t>
            </a:r>
            <a:r>
              <a:rPr lang="en-US" b="1" dirty="0">
                <a:latin typeface="Arial" panose="020B0604020202020204" pitchFamily="34" charset="0"/>
                <a:ea typeface="Calibri" panose="020F0502020204030204" pitchFamily="34" charset="0"/>
                <a:cs typeface="Arial" panose="020B0604020202020204" pitchFamily="34" charset="0"/>
              </a:rPr>
              <a:t>for: Discussion and Decision</a:t>
            </a:r>
            <a:endParaRPr lang="sv-SE" sz="2400" dirty="0">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5A7F39DC-9339-4D37-92BE-7EFEDE41D661}"/>
              </a:ext>
            </a:extLst>
          </p:cNvPr>
          <p:cNvSpPr txBox="1"/>
          <p:nvPr/>
        </p:nvSpPr>
        <p:spPr>
          <a:xfrm>
            <a:off x="9703558" y="656148"/>
            <a:ext cx="1654620" cy="400110"/>
          </a:xfrm>
          <a:prstGeom prst="rect">
            <a:avLst/>
          </a:prstGeom>
          <a:noFill/>
        </p:spPr>
        <p:txBody>
          <a:bodyPr wrap="none" rtlCol="0">
            <a:spAutoFit/>
          </a:bodyPr>
          <a:lstStyle/>
          <a:p>
            <a:r>
              <a:rPr lang="en-US" sz="2000" b="1" dirty="0" smtClean="0"/>
              <a:t>R1-1807899</a:t>
            </a:r>
            <a:endParaRPr lang="en-US" sz="2000" b="1" dirty="0"/>
          </a:p>
        </p:txBody>
      </p:sp>
    </p:spTree>
    <p:extLst>
      <p:ext uri="{BB962C8B-B14F-4D97-AF65-F5344CB8AC3E}">
        <p14:creationId xmlns:p14="http://schemas.microsoft.com/office/powerpoint/2010/main" val="41367773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838200" y="1825625"/>
            <a:ext cx="10651836" cy="4351338"/>
          </a:xfrm>
        </p:spPr>
        <p:txBody>
          <a:bodyPr/>
          <a:lstStyle/>
          <a:p>
            <a:r>
              <a:rPr lang="en-US" altLang="ja-JP" dirty="0"/>
              <a:t>Ambiguity in OCC configuration for </a:t>
            </a:r>
            <a:r>
              <a:rPr lang="en-US" altLang="ja-JP" dirty="0" smtClean="0"/>
              <a:t>PF1</a:t>
            </a:r>
          </a:p>
          <a:p>
            <a:pPr lvl="1"/>
            <a:r>
              <a:rPr lang="en-US" altLang="ja-JP" dirty="0"/>
              <a:t>The configuration is determined by “Intra-slot </a:t>
            </a:r>
            <a:r>
              <a:rPr lang="en-US" altLang="ja-JP" dirty="0" smtClean="0"/>
              <a:t>frequency hopping</a:t>
            </a:r>
            <a:r>
              <a:rPr lang="en-US" altLang="ja-JP" dirty="0"/>
              <a:t>” or “No intra-slot </a:t>
            </a:r>
            <a:r>
              <a:rPr lang="en-US" altLang="ja-JP" dirty="0" smtClean="0"/>
              <a:t>frequency hopping</a:t>
            </a:r>
            <a:r>
              <a:rPr lang="en-US" altLang="ja-JP" dirty="0"/>
              <a:t>” in 6.3.2.4.1 of TS </a:t>
            </a:r>
            <a:r>
              <a:rPr lang="en-US" altLang="ja-JP" dirty="0" smtClean="0"/>
              <a:t>38.211</a:t>
            </a:r>
          </a:p>
          <a:p>
            <a:pPr lvl="1"/>
            <a:r>
              <a:rPr lang="en-US" altLang="ja-JP" dirty="0" smtClean="0"/>
              <a:t>The conditions</a:t>
            </a:r>
          </a:p>
          <a:p>
            <a:pPr marL="1428750" lvl="2" indent="-514350">
              <a:buFont typeface="+mj-lt"/>
              <a:buAutoNum type="romanLcPeriod"/>
            </a:pPr>
            <a:r>
              <a:rPr kumimoji="1" lang="en-US" altLang="ja-JP" dirty="0" smtClean="0"/>
              <a:t>PUCCH-frequency-hopping = “disabled”</a:t>
            </a:r>
          </a:p>
          <a:p>
            <a:pPr marL="1428750" lvl="2" indent="-514350">
              <a:buFont typeface="+mj-lt"/>
              <a:buAutoNum type="romanLcPeriod"/>
            </a:pPr>
            <a:r>
              <a:rPr lang="en-US" altLang="ja-JP" dirty="0" smtClean="0"/>
              <a:t>PUCCH-frequency-hopping </a:t>
            </a:r>
            <a:r>
              <a:rPr lang="en-US" altLang="ja-JP" dirty="0"/>
              <a:t>= </a:t>
            </a:r>
            <a:r>
              <a:rPr lang="en-US" altLang="ja-JP" dirty="0" smtClean="0"/>
              <a:t>“enabled” with the different PRB for two hops</a:t>
            </a:r>
          </a:p>
          <a:p>
            <a:pPr marL="1428750" lvl="2" indent="-514350">
              <a:buFont typeface="+mj-lt"/>
              <a:buAutoNum type="romanLcPeriod"/>
            </a:pPr>
            <a:r>
              <a:rPr lang="en-US" altLang="ja-JP" dirty="0" smtClean="0"/>
              <a:t>PUCCH-frequency-hopping </a:t>
            </a:r>
            <a:r>
              <a:rPr lang="en-US" altLang="ja-JP" dirty="0"/>
              <a:t>= </a:t>
            </a:r>
            <a:r>
              <a:rPr lang="en-US" altLang="ja-JP" dirty="0" smtClean="0"/>
              <a:t>“enabled” </a:t>
            </a:r>
            <a:r>
              <a:rPr lang="en-US" altLang="ja-JP" dirty="0"/>
              <a:t>with the same </a:t>
            </a:r>
            <a:r>
              <a:rPr lang="en-US" altLang="ja-JP" dirty="0" smtClean="0"/>
              <a:t>PRB for two hops</a:t>
            </a:r>
          </a:p>
          <a:p>
            <a:pPr lvl="1"/>
            <a:endParaRPr lang="en-US" altLang="ja-JP" dirty="0" smtClean="0"/>
          </a:p>
          <a:p>
            <a:pPr lvl="1"/>
            <a:r>
              <a:rPr lang="en-US" altLang="ja-JP" dirty="0" smtClean="0"/>
              <a:t>Which includes iii, “intra-slot hopping” or “No intra-slot hopping”?</a:t>
            </a:r>
          </a:p>
          <a:p>
            <a:pPr lvl="2"/>
            <a:r>
              <a:rPr lang="en-US" altLang="ja-JP" dirty="0" smtClean="0"/>
              <a:t>Also, it is unclear that phase coherence is kept or not for enabled</a:t>
            </a:r>
            <a:endParaRPr kumimoji="1" lang="ja-JP" altLang="en-US" dirty="0"/>
          </a:p>
        </p:txBody>
      </p:sp>
    </p:spTree>
    <p:extLst>
      <p:ext uri="{BB962C8B-B14F-4D97-AF65-F5344CB8AC3E}">
        <p14:creationId xmlns:p14="http://schemas.microsoft.com/office/powerpoint/2010/main" val="29823677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In 6.3.2.4.1 </a:t>
            </a:r>
            <a:r>
              <a:rPr lang="en-US" altLang="ja-JP" dirty="0"/>
              <a:t>of TS38.211,</a:t>
            </a:r>
          </a:p>
          <a:p>
            <a:pPr lvl="1"/>
            <a:r>
              <a:rPr lang="en-US" altLang="ja-JP" dirty="0" smtClean="0"/>
              <a:t>No intra-slot frequency </a:t>
            </a:r>
            <a:r>
              <a:rPr lang="en-US" altLang="ja-JP" dirty="0"/>
              <a:t>hopping is replaced as </a:t>
            </a:r>
            <a:r>
              <a:rPr lang="en-US" altLang="ja-JP" dirty="0" smtClean="0"/>
              <a:t>higher layer parameter PUCCH-frequency-hopping </a:t>
            </a:r>
            <a:r>
              <a:rPr lang="en-US" altLang="ja-JP" dirty="0"/>
              <a:t>= “disabled”.</a:t>
            </a:r>
          </a:p>
          <a:p>
            <a:pPr lvl="1"/>
            <a:r>
              <a:rPr lang="en-US" altLang="ja-JP" dirty="0" smtClean="0"/>
              <a:t>Intra-slot frequency hopping </a:t>
            </a:r>
            <a:r>
              <a:rPr lang="en-US" altLang="ja-JP" dirty="0"/>
              <a:t>is replaced as </a:t>
            </a:r>
            <a:r>
              <a:rPr lang="en-US" altLang="ja-JP" dirty="0" smtClean="0"/>
              <a:t>higher layer parameter PUCCH-frequency-hopping </a:t>
            </a:r>
            <a:r>
              <a:rPr lang="en-US" altLang="ja-JP" dirty="0"/>
              <a:t>= “enabled</a:t>
            </a:r>
            <a:r>
              <a:rPr lang="en-US" altLang="ja-JP" dirty="0" smtClean="0"/>
              <a:t>”.</a:t>
            </a:r>
          </a:p>
          <a:p>
            <a:pPr lvl="1"/>
            <a:r>
              <a:rPr lang="en-US" altLang="ja-JP" dirty="0" smtClean="0"/>
              <a:t>Add the following:</a:t>
            </a:r>
          </a:p>
          <a:p>
            <a:pPr lvl="2"/>
            <a:r>
              <a:rPr lang="en-US" altLang="ja-JP" dirty="0" smtClean="0"/>
              <a:t>The </a:t>
            </a:r>
            <a:r>
              <a:rPr lang="en-US" altLang="ja-JP" dirty="0"/>
              <a:t>channel over which a symbol on the antenna port used for UL transmission is conveyed can be inferred from the channel over which another symbol on the same antenna port is conveyed only if the two symbols correspond to the same frequency hop, when frequency hop is </a:t>
            </a:r>
            <a:r>
              <a:rPr lang="en-US" altLang="ja-JP" dirty="0" smtClean="0"/>
              <a:t>enabled, irrespective </a:t>
            </a:r>
            <a:r>
              <a:rPr lang="en-US" altLang="ja-JP" dirty="0"/>
              <a:t>of whether the frequency hop distance is zero or not.</a:t>
            </a:r>
          </a:p>
        </p:txBody>
      </p:sp>
    </p:spTree>
    <p:extLst>
      <p:ext uri="{BB962C8B-B14F-4D97-AF65-F5344CB8AC3E}">
        <p14:creationId xmlns:p14="http://schemas.microsoft.com/office/powerpoint/2010/main" val="28667717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4553</TotalTime>
  <Words>236</Words>
  <Application>Microsoft Office PowerPoint</Application>
  <PresentationFormat>ワイド画面</PresentationFormat>
  <Paragraphs>22</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游ゴシック</vt:lpstr>
      <vt:lpstr>游ゴシック Light</vt:lpstr>
      <vt:lpstr>Arial</vt:lpstr>
      <vt:lpstr>Calibri</vt:lpstr>
      <vt:lpstr>Office テーマ</vt:lpstr>
      <vt:lpstr>WF for OCC configuration of PF1</vt:lpstr>
      <vt:lpstr>Background</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Shohei Yoshioka</dc:creator>
  <cp:lastModifiedBy>NTT DOCOMO, INC.</cp:lastModifiedBy>
  <cp:revision>48</cp:revision>
  <dcterms:created xsi:type="dcterms:W3CDTF">2018-04-19T01:22:29Z</dcterms:created>
  <dcterms:modified xsi:type="dcterms:W3CDTF">2018-05-25T06:54:49Z</dcterms:modified>
</cp:coreProperties>
</file>