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1" d="100"/>
          <a:sy n="81" d="100"/>
        </p:scale>
        <p:origin x="79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04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85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27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19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9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969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0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775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50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636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629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ADC2BA2-7A30-45C0-9EC4-D69513B096AE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2018-05-23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B0F18BBB-4734-49A0-92A2-8888DA5E4F4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9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169" y="159392"/>
            <a:ext cx="3433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en-US" altLang="ja-JP" dirty="0">
                <a:solidFill>
                  <a:prstClr val="black"/>
                </a:solidFill>
                <a:ea typeface="Arial Unicode MS" pitchFamily="50" charset="-127"/>
                <a:cs typeface="Arial Unicode MS" pitchFamily="50" charset="-127"/>
              </a:rPr>
              <a:t>3GPP TSG RAN WG1 #93 meeting</a:t>
            </a:r>
          </a:p>
          <a:p>
            <a:pPr defTabSz="457200">
              <a:spcBef>
                <a:spcPct val="0"/>
              </a:spcBef>
            </a:pPr>
            <a:r>
              <a:rPr lang="en-US" altLang="ja-JP" dirty="0">
                <a:solidFill>
                  <a:prstClr val="black"/>
                </a:solidFill>
                <a:ea typeface="Arial Unicode MS" pitchFamily="50" charset="-127"/>
                <a:cs typeface="Arial Unicode MS" pitchFamily="50" charset="-127"/>
              </a:rPr>
              <a:t>Busan, Korea, 21th-25th May 2018</a:t>
            </a:r>
          </a:p>
          <a:p>
            <a:pPr defTabSz="457200">
              <a:spcBef>
                <a:spcPct val="0"/>
              </a:spcBef>
            </a:pPr>
            <a:r>
              <a:rPr lang="en-US" altLang="ja-JP" dirty="0">
                <a:solidFill>
                  <a:prstClr val="black"/>
                </a:solidFill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dirty="0">
              <a:solidFill>
                <a:prstClr val="black"/>
              </a:solidFill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30366" y="159392"/>
            <a:ext cx="12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457200"/>
            <a:r>
              <a:rPr lang="en-US" altLang="ko-KR" dirty="0">
                <a:solidFill>
                  <a:prstClr val="black"/>
                </a:solidFill>
                <a:cs typeface="Arial" panose="020B0604020202020204" pitchFamily="34" charset="0"/>
              </a:rPr>
              <a:t>R1-180xxxx</a:t>
            </a:r>
            <a:endParaRPr lang="ko-KR" altLang="en-US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168" y="2642533"/>
            <a:ext cx="8800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altLang="ko-KR" sz="4400" dirty="0">
                <a:solidFill>
                  <a:prstClr val="black"/>
                </a:solidFill>
              </a:rPr>
              <a:t>Text Proposals on Channel coding</a:t>
            </a:r>
            <a:endParaRPr lang="ko-KR" altLang="en-US" sz="36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4239" y="4370665"/>
            <a:ext cx="1172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Intel, </a:t>
            </a:r>
            <a:r>
              <a:rPr lang="en-US" altLang="ko-KR" sz="2400" dirty="0">
                <a:solidFill>
                  <a:prstClr val="black"/>
                </a:solidFill>
                <a:cs typeface="Arial" panose="020B0604020202020204" pitchFamily="34" charset="0"/>
              </a:rPr>
              <a:t>… </a:t>
            </a:r>
            <a:endParaRPr lang="ko-KR" altLang="en-US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09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29" y="196265"/>
            <a:ext cx="890660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3300" dirty="0" smtClean="0">
                <a:solidFill>
                  <a:prstClr val="black"/>
                </a:solidFill>
              </a:rPr>
              <a:t>Background: </a:t>
            </a:r>
            <a:r>
              <a:rPr lang="en-US" altLang="ko-KR" sz="3300" dirty="0">
                <a:solidFill>
                  <a:prstClr val="black"/>
                </a:solidFill>
              </a:rPr>
              <a:t>small block length coding for PUCCH</a:t>
            </a:r>
            <a:endParaRPr lang="ko-KR" altLang="en-US" sz="3300" dirty="0">
              <a:solidFill>
                <a:prstClr val="black"/>
              </a:solidFill>
            </a:endParaRPr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77901" y="1039091"/>
            <a:ext cx="8779190" cy="557784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Current TS38.212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Channel coding for small block length refers </a:t>
            </a:r>
            <a:r>
              <a:rPr lang="en-US" altLang="ko-KR" dirty="0"/>
              <a:t>to </a:t>
            </a:r>
            <a:r>
              <a:rPr lang="en-US" altLang="ko-KR" dirty="0" smtClean="0"/>
              <a:t>TS38.211 PUSCH section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r>
              <a:rPr lang="en-US" altLang="ko-KR" dirty="0" smtClean="0"/>
              <a:t>Problem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The payload of CSI part 2 may be K=1,2 bit, while it should be transmitted through PUCCH</a:t>
            </a:r>
            <a:endParaRPr lang="en-US" altLang="ko-KR" sz="2000" dirty="0" smtClean="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606" y="1857080"/>
            <a:ext cx="7714602" cy="381221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73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50452" y="196265"/>
            <a:ext cx="36431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4000" dirty="0">
                <a:solidFill>
                  <a:prstClr val="black"/>
                </a:solidFill>
              </a:rPr>
              <a:t>Text Proposal </a:t>
            </a:r>
            <a:r>
              <a:rPr lang="en-US" altLang="ko-KR" sz="4000" dirty="0" smtClean="0">
                <a:solidFill>
                  <a:prstClr val="black"/>
                </a:solidFill>
              </a:rPr>
              <a:t>(1</a:t>
            </a:r>
            <a:r>
              <a:rPr lang="en-US" altLang="ko-KR" sz="4000" dirty="0">
                <a:solidFill>
                  <a:prstClr val="black"/>
                </a:solidFill>
              </a:rPr>
              <a:t>)</a:t>
            </a:r>
            <a:endParaRPr lang="ko-KR" altLang="en-US" sz="4000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08" y="1566014"/>
            <a:ext cx="6882584" cy="3725973"/>
          </a:xfrm>
          <a:prstGeom prst="rect">
            <a:avLst/>
          </a:prstGeom>
        </p:spPr>
      </p:pic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177901" y="1039091"/>
            <a:ext cx="8779190" cy="557784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ko-KR" dirty="0" smtClean="0"/>
              <a:t>Alt 1. UE </a:t>
            </a:r>
            <a:r>
              <a:rPr lang="en-US" altLang="ko-KR" dirty="0" smtClean="0"/>
              <a:t>assumption (Samsung’s proposal)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316852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50450" y="196265"/>
            <a:ext cx="3643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4000" dirty="0">
                <a:solidFill>
                  <a:prstClr val="black"/>
                </a:solidFill>
              </a:rPr>
              <a:t>Text Proposal </a:t>
            </a:r>
            <a:r>
              <a:rPr lang="en-US" altLang="ko-KR" sz="4000" dirty="0" smtClean="0">
                <a:solidFill>
                  <a:prstClr val="black"/>
                </a:solidFill>
              </a:rPr>
              <a:t>(1)</a:t>
            </a:r>
            <a:endParaRPr lang="ko-KR" altLang="en-US" sz="40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02" y="904151"/>
            <a:ext cx="6882584" cy="595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2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50451" y="196265"/>
            <a:ext cx="3643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4000" dirty="0">
                <a:solidFill>
                  <a:prstClr val="black"/>
                </a:solidFill>
              </a:rPr>
              <a:t>Text Proposal </a:t>
            </a:r>
            <a:r>
              <a:rPr lang="en-US" altLang="ko-KR" sz="4000" dirty="0" smtClean="0">
                <a:solidFill>
                  <a:prstClr val="black"/>
                </a:solidFill>
              </a:rPr>
              <a:t>(2)</a:t>
            </a:r>
            <a:endParaRPr lang="ko-KR" altLang="en-US" sz="4000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08" y="1574386"/>
            <a:ext cx="6882584" cy="3709228"/>
          </a:xfrm>
          <a:prstGeom prst="rect">
            <a:avLst/>
          </a:prstGeom>
        </p:spPr>
      </p:pic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177901" y="1039091"/>
            <a:ext cx="8779190" cy="557784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ko-KR" smtClean="0"/>
              <a:t>Alt 2. Zero </a:t>
            </a:r>
            <a:r>
              <a:rPr lang="en-US" altLang="ko-KR" dirty="0" smtClean="0"/>
              <a:t>padding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76451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08" y="606389"/>
            <a:ext cx="6882584" cy="62516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0451" y="196265"/>
            <a:ext cx="3643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en-US" altLang="ko-KR" sz="4000" dirty="0">
                <a:solidFill>
                  <a:prstClr val="black"/>
                </a:solidFill>
              </a:rPr>
              <a:t>Text Proposal </a:t>
            </a:r>
            <a:r>
              <a:rPr lang="en-US" altLang="ko-KR" sz="4000" dirty="0" smtClean="0">
                <a:solidFill>
                  <a:prstClr val="black"/>
                </a:solidFill>
              </a:rPr>
              <a:t>(2)</a:t>
            </a:r>
            <a:endParaRPr lang="ko-KR" altLang="en-US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0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100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Unicode MS</vt:lpstr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Dikarev, Dmitry</dc:creator>
  <cp:keywords>CTPClassification=CTP_NT</cp:keywords>
  <cp:lastModifiedBy>Dikarev, Dmitry</cp:lastModifiedBy>
  <cp:revision>8</cp:revision>
  <dcterms:created xsi:type="dcterms:W3CDTF">2018-05-22T05:54:14Z</dcterms:created>
  <dcterms:modified xsi:type="dcterms:W3CDTF">2018-05-22T22:05:34Z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85736c7e-2c8b-41ca-9d36-a7358eaefd3a</vt:lpwstr>
  </property>
  <property fmtid="{D5CDD505-2E9C-101B-9397-08002B2CF9AE}" pid="3" name="CTP_TimeStamp">
    <vt:lpwstr>2018-05-22 22:05:34Z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