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9"/>
  </p:notesMasterIdLst>
  <p:sldIdLst>
    <p:sldId id="271" r:id="rId6"/>
    <p:sldId id="284" r:id="rId7"/>
    <p:sldId id="29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9EB97-2D91-40DB-838E-9D1439E085F5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26F9E-1F9B-46CD-A0CF-433BC95DB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435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010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 on LTE</a:t>
            </a:r>
            <a:br>
              <a:rPr lang="en-US" dirty="0" smtClean="0"/>
            </a:br>
            <a:r>
              <a:rPr lang="en-US" dirty="0" smtClean="0"/>
              <a:t>Peak Data Rate Calculation for EN-DC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smtClean="0">
                <a:solidFill>
                  <a:schemeClr val="tx1"/>
                </a:solidFill>
              </a:rPr>
              <a:t>, </a:t>
            </a:r>
            <a:r>
              <a:rPr lang="en-US" smtClean="0">
                <a:solidFill>
                  <a:schemeClr val="tx1"/>
                </a:solidFill>
              </a:rPr>
              <a:t>Intel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88913"/>
            <a:ext cx="1596912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R1-1805721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Sanya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April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 ~ 20, 2018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7.1.3.3.1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921" y="1259821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Scaling factor has agreed to used in NR peak data rate formula in RAN1.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of use case for scaling factor is as shown in R1-1805641:</a:t>
            </a:r>
          </a:p>
          <a:p>
            <a:pPr lvl="1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Scaling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factor is used to scale down maximum throughput of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NSA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UEs operating in EN-DC scenario that share hardware resources between LTE and NR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NSA UE, scaling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factor should be used for both LTE side and NR side.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-14438" y="416697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0089447"/>
              </p:ext>
            </p:extLst>
          </p:nvPr>
        </p:nvGraphicFramePr>
        <p:xfrm>
          <a:off x="757238" y="4535488"/>
          <a:ext cx="7712075" cy="125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8" name="Equation" r:id="rId3" imgW="4889160" imgH="711000" progId="Equation.DSMT4">
                  <p:embed/>
                </p:oleObj>
              </mc:Choice>
              <mc:Fallback>
                <p:oleObj name="Equation" r:id="rId3" imgW="4889160" imgH="7110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238" y="4535488"/>
                        <a:ext cx="7712075" cy="1250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136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69424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NSA UE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following formula can be used for the data rata calculation for LTE part in EN-DC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71599" y="3200399"/>
            <a:ext cx="1192695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990600" y="3428679"/>
            <a:ext cx="97639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8892472"/>
              </p:ext>
            </p:extLst>
          </p:nvPr>
        </p:nvGraphicFramePr>
        <p:xfrm>
          <a:off x="590550" y="2470150"/>
          <a:ext cx="7867650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9" name="Equation" r:id="rId3" imgW="3479760" imgH="304560" progId="Equation.DSMT4">
                  <p:embed/>
                </p:oleObj>
              </mc:Choice>
              <mc:Fallback>
                <p:oleObj name="Equation" r:id="rId3" imgW="347976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550" y="2470150"/>
                        <a:ext cx="7867650" cy="687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447575" y="3392541"/>
            <a:ext cx="8534400" cy="3761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000" kern="100" dirty="0"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wherein</a:t>
            </a:r>
            <a:endParaRPr lang="zh-CN" altLang="zh-CN" sz="2000" kern="100" dirty="0">
              <a:latin typeface="Times New Roman" panose="02020603050405020304" pitchFamily="18" charset="0"/>
              <a:ea typeface="等线"/>
              <a:cs typeface="Times New Roman" panose="02020603050405020304" pitchFamily="18" charset="0"/>
            </a:endParaRPr>
          </a:p>
          <a:p>
            <a:pPr marL="342900" indent="-342900" algn="just" fontAlgn="base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2000" i="1" dirty="0" smtClean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f </a:t>
            </a:r>
            <a:r>
              <a:rPr lang="en-US" altLang="zh-CN" sz="2000" dirty="0" smtClean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smtClean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is </a:t>
            </a:r>
            <a:r>
              <a:rPr lang="en-US" altLang="zh-CN" sz="2000" dirty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the scaling factor for EN-DC band </a:t>
            </a:r>
            <a:r>
              <a:rPr lang="en-US" altLang="zh-CN" sz="2000" dirty="0" smtClean="0"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combination. 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 fontAlgn="base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2000" kern="100" dirty="0"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J</a:t>
            </a:r>
            <a:r>
              <a:rPr lang="en-US" altLang="zh-CN" sz="2000" kern="100" dirty="0" smtClean="0"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 </a:t>
            </a:r>
            <a:r>
              <a:rPr lang="en-US" altLang="zh-CN" sz="2000" kern="100" dirty="0"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is the number of aggregated LTE component carriers in EN-DC band combination</a:t>
            </a:r>
            <a:endParaRPr lang="zh-CN" altLang="zh-CN" sz="2000" kern="100" dirty="0">
              <a:latin typeface="Times New Roman" panose="02020603050405020304" pitchFamily="18" charset="0"/>
              <a:ea typeface="等线"/>
              <a:cs typeface="Times New Roman" panose="02020603050405020304" pitchFamily="18" charset="0"/>
            </a:endParaRPr>
          </a:p>
          <a:p>
            <a:pPr marL="342900" indent="-342900" algn="just" fontAlgn="base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2000" kern="100" dirty="0" err="1" smtClean="0"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TBS</a:t>
            </a:r>
            <a:r>
              <a:rPr lang="en-US" altLang="zh-CN" sz="2000" i="1" kern="100" baseline="-25000" dirty="0" err="1" smtClean="0"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j</a:t>
            </a:r>
            <a:r>
              <a:rPr lang="en-US" altLang="zh-CN" sz="2000" kern="100" dirty="0" smtClean="0"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total maximum number of DL-SCH transport block bits received within a 1ms TTI for 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CC, as derived from TS36.213 based on the UE supported maximum MIMO layers for the 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carrier, and based on the modulation order and number of PRBs based on the bandwidth of the j-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carrier</a:t>
            </a:r>
            <a:r>
              <a:rPr lang="en-US" altLang="zh-CN" sz="2000" kern="100" dirty="0" smtClean="0"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.</a:t>
            </a:r>
          </a:p>
          <a:p>
            <a:pPr marL="342900" indent="-342900" algn="just" fontAlgn="base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zh-CN" altLang="zh-CN" sz="2000" kern="100" dirty="0">
              <a:effectLst/>
              <a:latin typeface="Times New Roman" panose="02020603050405020304" pitchFamily="18" charset="0"/>
              <a:ea typeface="等线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873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AC91CEF-C222-4E2A-9597-38BE71A10CBB}">
  <ds:schemaRefs>
    <ds:schemaRef ds:uri="http://purl.org/dc/elements/1.1/"/>
    <ds:schemaRef ds:uri="http://schemas.microsoft.com/office/2006/metadata/properties"/>
    <ds:schemaRef ds:uri="c06861ca-3f08-4d07-bff7-bb15bac121f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8002</TotalTime>
  <Words>202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 Unicode MS</vt:lpstr>
      <vt:lpstr>等线</vt:lpstr>
      <vt:lpstr>宋体</vt:lpstr>
      <vt:lpstr>Arial</vt:lpstr>
      <vt:lpstr>Calibri</vt:lpstr>
      <vt:lpstr>Times New Roman</vt:lpstr>
      <vt:lpstr>Office Theme</vt:lpstr>
      <vt:lpstr>Equation</vt:lpstr>
      <vt:lpstr>Way Forward on LTE Peak Data Rate Calculation for EN-DC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CTPClassification=CTP_PUBLIC:VisualMarkings=, CTPClassification=CTP_NT</cp:keywords>
  <cp:lastModifiedBy>Huawei</cp:lastModifiedBy>
  <cp:revision>604</cp:revision>
  <dcterms:created xsi:type="dcterms:W3CDTF">2006-08-16T00:00:00Z</dcterms:created>
  <dcterms:modified xsi:type="dcterms:W3CDTF">2018-04-19T12:13:48Z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85eb771b-e420-469c-aa9b-59b3c033b1bc</vt:lpwstr>
  </property>
  <property fmtid="{D5CDD505-2E9C-101B-9397-08002B2CF9AE}" pid="6" name="CTP_TimeStamp">
    <vt:lpwstr>2018-04-18 03:49:32Z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CTP_NT</vt:lpwstr>
  </property>
  <property fmtid="{D5CDD505-2E9C-101B-9397-08002B2CF9AE}" pid="11" name="_2015_ms_pID_725343">
    <vt:lpwstr>(2)zukgLi/lfiKcxBmL5O/SreXR8jk1+8mx4h+5liN6FnsKWO9ysda3cfshoyeXsH4/T+65CpTW
2g3IqU/PrzpnRyJEMNzeI+D2eDZv3JyxpElZuS7ieyVvf1qFDvvpZ/vP+gdshAwWWouYcDwt
YVdQJsb6CfBy5+PlUEazwYq+Fjk8tBj7P1fIKkezEvfIfXdx5urlqWYJ6Td9S3Z6UqHZ+x8y
/zpGmV8Ey6w4XzdqeZ</vt:lpwstr>
  </property>
  <property fmtid="{D5CDD505-2E9C-101B-9397-08002B2CF9AE}" pid="12" name="_2015_ms_pID_7253431">
    <vt:lpwstr>UFp30WScr0QHa1/g8k2wDpx4EDRqiOXIAq/olnG3cajIRoazOrKuen
g4+wwatPc+dcnCtFGsC+jtJ371xyhQIkqH5AvxRX5QU8a+LXQHjvve9Gp7+/pMDFeQNAqVkB
U1pdkqEl4jiZP0DkFmjN43qpijQCXLTUcfqkC+OM09OkaazwE3oL2R97XLJ7yeIEi966WZ1R
e3GN7tTiouPzMeXi</vt:lpwstr>
  </property>
</Properties>
</file>