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88" r:id="rId5"/>
    <p:sldId id="29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B82B5-3430-41E8-AAA7-D043081D21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B6A35-470D-4128-AC6B-5B8C7B07A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5DD4D-D855-487C-97F1-21E6126A2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21F38-7426-46A6-B72E-745C733B8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E9576-E67F-4FE9-B9DD-05D67AF5A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7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3C74-E8E2-4E8D-BF86-DF22FDA8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73B3A3-FE33-4E78-AC6B-50EE4C2FE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1F184-EE29-42DA-BAFF-75D732A8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6C324-F3B7-4F13-A7F1-3F26AE313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FB8DF-608F-4801-8C1A-8FC9E48B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5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DBF47-B246-4B24-B571-B6D73CD061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ED6605-AD49-4CDB-895F-E1FA045A91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85F64-9524-44D4-BAF2-D458324AB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6E29F-9EAC-4322-857B-230AADD93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160F-C206-4973-B217-B8CB1E37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FB2FF-D150-408F-AA85-C5751349D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E80EE-8849-4E06-B0A1-3F1AA54A0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89060-ECF5-4A4A-822F-BAB4CA816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92A0-24E7-41B9-AE72-F07364DC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4B6EB-1DC4-4E90-BC2E-3DD5C7790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3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0DAE7-998C-43F8-BCB6-B0B547035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A91C1-7F7F-4855-BD0B-FE48855E3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8B739-510A-4846-A22D-36AB24B4A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B8462-533F-42DC-B4C6-0E496DC17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23E87-CDE7-4224-8CA8-F51CFFD62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5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19228-9129-4864-8001-81F97EE7A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AB7EB-2F76-4E52-A08C-266C3668E4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33CCB-A8C1-483C-A1EF-0C156F107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E9FD6-F7CC-4BD4-9091-E067D6A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D75186-3AC2-435C-AA88-5DA7C3CA4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58254-60F2-4D93-99D8-0E59DB7C9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5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22248-AAF3-48EA-95A0-33EE93B3D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66627-D59F-4A74-A43F-903112780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2F5C70-B7A6-4A78-82D4-303752815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00364-26BB-4B02-8EFE-D472EA9B5C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47C3D0-D09D-43C0-803D-C649CB0B6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B4F61A-1078-40EA-9593-293EF1482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FB3F4-9B9D-4E34-AF52-5CF496C2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428139-21FE-40DA-84EC-91B53B5D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9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A5706-EED7-456C-87AA-5D86A6CEE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C753F-114C-4F85-86CA-634CED3A9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32190-B8C7-4CFA-BB60-59FE3D5C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37979F-96D5-4757-B6BF-2E5D51EB5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0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5EE79E-57A6-40ED-9BA1-DCF4FA47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61E81-8B00-4898-B1A7-70F5DC7B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6B9F-4C0E-4B9F-AF51-BA9E474F4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4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666E6-4377-42AC-B3E8-AEE0B11A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F6ABA-4527-4199-B2C5-1C5E2265E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3059-AE4E-4C3E-BCF8-14987F6A4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24A4F-08F6-42A2-9981-8CC08B02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FBC548-9CAC-48DF-98EF-30974D7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8541C-58B7-453E-960A-E50643A7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8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8C8A4-38F6-4236-969D-ABAADE827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E7E83-803D-4E1D-A45F-AA66CE767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A7D5DB-98D5-4380-ACC5-4C06F68B55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277BD-D2EB-4B09-A97D-FA546C9C4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79832-C042-4297-811F-1BA456B8D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CF1C6-8F38-467D-9F24-E7EF0E094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01912-536E-45AD-9F3C-602B515E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5CBFE-042C-4766-ADD2-D3BAA6D11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035F9-E0FD-4B08-9960-F9474E8C7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435C6-F058-4020-89E0-7553A238F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E647C-FDB2-4DD6-97C7-3AFEE2E70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A4C2-A937-404B-932F-E2930A49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39683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SR ID for multiple overlapping SR PUCCHs with UCI PUCCH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2B502-47E8-4F8E-BFC2-F31BF0B24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19358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347FF-E0E6-4330-BB55-35C2ECF6F115}"/>
              </a:ext>
            </a:extLst>
          </p:cNvPr>
          <p:cNvSpPr txBox="1"/>
          <p:nvPr/>
        </p:nvSpPr>
        <p:spPr>
          <a:xfrm>
            <a:off x="972353" y="656148"/>
            <a:ext cx="5724644" cy="1740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#92			</a:t>
            </a:r>
            <a:endParaRPr lang="sv-SE" dirty="0"/>
          </a:p>
          <a:p>
            <a:r>
              <a:rPr lang="en-US" b="1" dirty="0"/>
              <a:t>Sanya, China, April 16</a:t>
            </a:r>
            <a:r>
              <a:rPr lang="en-US" b="1" baseline="30000" dirty="0"/>
              <a:t>th</a:t>
            </a:r>
            <a:r>
              <a:rPr lang="en-US" b="1" dirty="0"/>
              <a:t> – 20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sv-SE" b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7.1.3.2.1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Ericsson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 Discussion and Decision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F39DC-9339-4D37-92BE-7EFEDE41D661}"/>
              </a:ext>
            </a:extLst>
          </p:cNvPr>
          <p:cNvSpPr txBox="1"/>
          <p:nvPr/>
        </p:nvSpPr>
        <p:spPr>
          <a:xfrm>
            <a:off x="9703558" y="65614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R1-1805699</a:t>
            </a:r>
          </a:p>
        </p:txBody>
      </p:sp>
    </p:spTree>
    <p:extLst>
      <p:ext uri="{BB962C8B-B14F-4D97-AF65-F5344CB8AC3E}">
        <p14:creationId xmlns:p14="http://schemas.microsoft.com/office/powerpoint/2010/main" val="4090077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60C8C-B8DC-48C5-9DEA-33DE7833A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FDFE5-E66B-4A8D-9D88-17D31ECA4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>
                <a:highlight>
                  <a:srgbClr val="00FF00"/>
                </a:highlight>
              </a:rPr>
              <a:t>Agreements (RAN1#AH01):</a:t>
            </a:r>
            <a:endParaRPr lang="sv-SE" dirty="0">
              <a:highlight>
                <a:srgbClr val="00FF00"/>
              </a:highlight>
            </a:endParaRPr>
          </a:p>
          <a:p>
            <a:pPr lvl="0"/>
            <a:r>
              <a:rPr lang="en-US" dirty="0"/>
              <a:t>If a UCI transmission on a PUCCH form a UE using format 2 or 3 or 4 overlaps in time with K PUCCH resources, each configured for a SR, X bits are used to represent a SR being indicated by the UE and appended to the end of the end of HARQ-ACK followed by CSI.</a:t>
            </a:r>
            <a:endParaRPr lang="sv-SE" dirty="0"/>
          </a:p>
          <a:p>
            <a:pPr lvl="1"/>
            <a:r>
              <a:rPr lang="en-US" dirty="0"/>
              <a:t>Note: X is used to indicated both the presence or absence of SR and which of the K configured SR is embedded.</a:t>
            </a:r>
            <a:endParaRPr lang="sv-SE" dirty="0"/>
          </a:p>
          <a:p>
            <a:pPr lvl="2"/>
            <a:r>
              <a:rPr lang="en-US" dirty="0"/>
              <a:t>FFS: X=ceil(log2(K+1))</a:t>
            </a:r>
            <a:endParaRPr lang="sv-SE" dirty="0"/>
          </a:p>
          <a:p>
            <a:pPr lvl="0"/>
            <a:r>
              <a:rPr lang="en-US" dirty="0">
                <a:highlight>
                  <a:srgbClr val="FFFF00"/>
                </a:highlight>
              </a:rPr>
              <a:t>FFS PUCCH formats 0 &amp; 1</a:t>
            </a:r>
            <a:endParaRPr 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94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ECC9-C06F-4AB1-9341-28C70C936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 </a:t>
            </a:r>
            <a:br>
              <a:rPr lang="en-US" dirty="0"/>
            </a:br>
            <a:r>
              <a:rPr lang="en-US" dirty="0"/>
              <a:t>(AN PUCCH Format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CFA98-719E-487C-BF73-5A75A6421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Select one of the following two alternatives:</a:t>
            </a:r>
            <a:endParaRPr lang="sv-SE" dirty="0"/>
          </a:p>
          <a:p>
            <a:pPr lvl="1"/>
            <a:r>
              <a:rPr lang="en-US" b="1" dirty="0"/>
              <a:t>Alt 1: </a:t>
            </a:r>
            <a:r>
              <a:rPr lang="en-US" dirty="0"/>
              <a:t>If a HARQ-ACK transmission from a UE using PUCCH format 1 determined by ARI overlaps with K SR occasions each using PUCCH format 1, in case of negative SR, the HARQ-ACK is transmitted on the HARQ-ACK resource. In case of positive SR, the HARQ-ACK is transmitted on the SR resource corresponding to the positive SR.</a:t>
            </a:r>
          </a:p>
          <a:p>
            <a:pPr lvl="2"/>
            <a:r>
              <a:rPr lang="en-US" dirty="0"/>
              <a:t>Note: As previously agreed, only one SR can be transmitted.</a:t>
            </a:r>
          </a:p>
          <a:p>
            <a:pPr lvl="2"/>
            <a:r>
              <a:rPr lang="en-GB" b="1" dirty="0"/>
              <a:t>Supportive companies:</a:t>
            </a:r>
            <a:r>
              <a:rPr lang="en-GB" dirty="0"/>
              <a:t> Nokia, E//, CATT, LG,DCM</a:t>
            </a:r>
            <a:endParaRPr lang="sv-SE" dirty="0"/>
          </a:p>
          <a:p>
            <a:pPr lvl="1"/>
            <a:r>
              <a:rPr lang="en-US" b="1" dirty="0"/>
              <a:t>Alt 2:</a:t>
            </a:r>
            <a:r>
              <a:rPr lang="en-US" dirty="0"/>
              <a:t> </a:t>
            </a:r>
            <a:r>
              <a:rPr lang="x-none" dirty="0"/>
              <a:t>PUCCH format 2 or 3 or 4 is used to carry L = 1 or 2 bits HARQ-ACK and K &gt; 1 SR. </a:t>
            </a:r>
            <a:r>
              <a:rPr lang="en-US" dirty="0"/>
              <a:t> That implies when a UE has K SRs configured in a same time position, </a:t>
            </a:r>
            <a:endParaRPr lang="sv-SE" dirty="0"/>
          </a:p>
          <a:p>
            <a:pPr lvl="2"/>
            <a:r>
              <a:rPr lang="en-US" dirty="0"/>
              <a:t>For 1 or 2 bits HARQ-ACK, if K=0 or 1, ARI field in DCI indicates PUCCH format 0 or 1; otherwise, ARI field in DCI indicates PUCCH format 2 or 3 or 4.</a:t>
            </a:r>
          </a:p>
          <a:p>
            <a:pPr lvl="2"/>
            <a:r>
              <a:rPr lang="en-US" dirty="0"/>
              <a:t>Note: As previously agreed, only one SR can be transmitted.</a:t>
            </a:r>
            <a:endParaRPr lang="sv-SE" dirty="0"/>
          </a:p>
          <a:p>
            <a:pPr lvl="2"/>
            <a:r>
              <a:rPr lang="en-GB" b="1" dirty="0"/>
              <a:t>Supportive companies:</a:t>
            </a:r>
            <a:r>
              <a:rPr lang="en-GB" dirty="0"/>
              <a:t> Samsung, DCM, ZTE</a:t>
            </a:r>
            <a:endParaRPr lang="sv-SE" dirty="0"/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32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D59A8-B7AD-4854-B0DC-92E8C77F7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  <a:br>
              <a:rPr lang="en-US" dirty="0"/>
            </a:br>
            <a:r>
              <a:rPr lang="en-US" dirty="0"/>
              <a:t>(AN PUCCH Format 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0E2BF-1BA7-4FCA-82A3-152B9C08A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r>
              <a:rPr lang="en-GB" sz="3500" dirty="0"/>
              <a:t>Select one of the following three alternatives:</a:t>
            </a:r>
            <a:endParaRPr lang="sv-SE" sz="3500" dirty="0"/>
          </a:p>
          <a:p>
            <a:pPr lvl="0"/>
            <a:r>
              <a:rPr lang="en-US" b="1" dirty="0"/>
              <a:t>Alt 1:</a:t>
            </a:r>
            <a:r>
              <a:rPr lang="en-US" dirty="0"/>
              <a:t> If a UCI transmission on a PUCCH format 0 from a UE that conveys HARQ-ACK information and SR, overlaps in time with K=2 configured SR PUCCH resources, the HARQ-ACK PUCCH resource is used for transmission of HARQ-ACK and SR where</a:t>
            </a:r>
            <a:endParaRPr lang="sv-SE" dirty="0"/>
          </a:p>
          <a:p>
            <a:pPr lvl="1"/>
            <a:r>
              <a:rPr lang="en-US" dirty="0"/>
              <a:t>Opt1: The initial CS of the HARQ-ACK PUCCH resource is increased by one or two, respectively, if SR corresponding to the highest or the second highest priority configured SR ID is positive.</a:t>
            </a:r>
          </a:p>
          <a:p>
            <a:pPr lvl="2"/>
            <a:r>
              <a:rPr lang="en-GB" b="1" dirty="0"/>
              <a:t>Supportive companies:</a:t>
            </a:r>
            <a:r>
              <a:rPr lang="en-GB" dirty="0"/>
              <a:t> Ericsson, CATT, LG</a:t>
            </a:r>
            <a:endParaRPr lang="en-US" dirty="0"/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Opt</a:t>
            </a:r>
            <a:r>
              <a:rPr lang="en-US" dirty="0">
                <a:solidFill>
                  <a:srgbClr val="FF0000"/>
                </a:solidFill>
              </a:rPr>
              <a:t> 2: The SR is only multiplexing on the overlapping symbol(s) of HARQ-ACK PUCCH resource and using the different CS according to the Spec.</a:t>
            </a:r>
            <a:endParaRPr lang="sv-SE" sz="2000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Note: the SR ID is indicated by multiplexed symbol(s).</a:t>
            </a:r>
            <a:endParaRPr lang="sv-SE" sz="2000" dirty="0">
              <a:solidFill>
                <a:srgbClr val="FF0000"/>
              </a:solidFill>
            </a:endParaRPr>
          </a:p>
          <a:p>
            <a:pPr lvl="2"/>
            <a:r>
              <a:rPr lang="en-GB" b="1" dirty="0"/>
              <a:t>Supportive companies:</a:t>
            </a:r>
            <a:r>
              <a:rPr lang="en-GB" dirty="0"/>
              <a:t> HW</a:t>
            </a:r>
            <a:endParaRPr lang="sv-SE" dirty="0"/>
          </a:p>
          <a:p>
            <a:pPr lvl="1"/>
            <a:r>
              <a:rPr lang="en-US" dirty="0"/>
              <a:t>If K&gt;2, two configured SR resources with the highest priority are considered.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63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D59A8-B7AD-4854-B0DC-92E8C77F7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2-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0E2BF-1BA7-4FCA-82A3-152B9C08A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b="1" dirty="0"/>
              <a:t>Alt 2: </a:t>
            </a:r>
            <a:r>
              <a:rPr lang="en-US" dirty="0"/>
              <a:t>When ACK/NACK transmission using PUCCH format 0 overlaps in time with K occasions for SR transmission each configured to use PUCCH format 0, logical “OR” over all K SR processes is indicated together with ACK/NACK on the HARQ-ACK/SR PUCCH format 0 resources.</a:t>
            </a:r>
            <a:endParaRPr lang="sv-SE" dirty="0"/>
          </a:p>
          <a:p>
            <a:pPr lvl="1"/>
            <a:r>
              <a:rPr lang="en-GB" b="1" dirty="0"/>
              <a:t>Supportive companies:</a:t>
            </a:r>
            <a:r>
              <a:rPr lang="en-GB" dirty="0"/>
              <a:t> Nokia</a:t>
            </a:r>
            <a:endParaRPr lang="sv-SE" dirty="0"/>
          </a:p>
          <a:p>
            <a:pPr lvl="0"/>
            <a:r>
              <a:rPr lang="en-US" b="1" dirty="0"/>
              <a:t>Alt 3:</a:t>
            </a:r>
            <a:r>
              <a:rPr lang="en-US" dirty="0"/>
              <a:t> </a:t>
            </a:r>
            <a:r>
              <a:rPr lang="x-none" dirty="0"/>
              <a:t>PUCCH format 2 or 3 or 4 is used to carry L = 1 or 2 bits HARQ-ACK and K &gt; 1 SR. </a:t>
            </a:r>
            <a:r>
              <a:rPr lang="en-US" dirty="0"/>
              <a:t> That implies when a UE has K SRs configured in a same time position, </a:t>
            </a:r>
            <a:endParaRPr lang="sv-SE" dirty="0"/>
          </a:p>
          <a:p>
            <a:pPr lvl="1"/>
            <a:r>
              <a:rPr lang="en-US" dirty="0"/>
              <a:t>For 1 or 2 bits HARQ-ACK, if K=0 or 1, ARI field in DCI indicates PUCCH format 0 or 1; otherwise, ARI field in DCI indicates PUCCH format 2 or 3 or 4.</a:t>
            </a:r>
            <a:endParaRPr lang="sv-SE" dirty="0"/>
          </a:p>
          <a:p>
            <a:pPr lvl="1"/>
            <a:r>
              <a:rPr lang="en-GB" b="1" dirty="0"/>
              <a:t>Supportive companies:</a:t>
            </a:r>
            <a:r>
              <a:rPr lang="en-GB" dirty="0"/>
              <a:t> Samsung, DCM, ZTE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84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642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SR ID for multiple overlapping SR PUCCHs with UCI PUCCH</vt:lpstr>
      <vt:lpstr>Background</vt:lpstr>
      <vt:lpstr>Proposal 1  (AN PUCCH Format 1)</vt:lpstr>
      <vt:lpstr>Proposal 2 (AN PUCCH Format 0)</vt:lpstr>
      <vt:lpstr>Proposal 2- cont’d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Partially overlapped PUCCH resources</dc:title>
  <dc:creator>Sorour Falahati</dc:creator>
  <cp:lastModifiedBy>Sorour Falahati</cp:lastModifiedBy>
  <cp:revision>211</cp:revision>
  <dcterms:created xsi:type="dcterms:W3CDTF">2018-04-17T09:35:33Z</dcterms:created>
  <dcterms:modified xsi:type="dcterms:W3CDTF">2018-04-20T00:20:06Z</dcterms:modified>
</cp:coreProperties>
</file>