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92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nli" initials="y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04" autoAdjust="0"/>
    <p:restoredTop sz="50000" autoAdjust="0"/>
  </p:normalViewPr>
  <p:slideViewPr>
    <p:cSldViewPr snapToGrid="0">
      <p:cViewPr varScale="1">
        <p:scale>
          <a:sx n="89" d="100"/>
          <a:sy n="89" d="100"/>
        </p:scale>
        <p:origin x="1531" y="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MAC CE indication delay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1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/>
              <a:t>3GPP TSG RAN WG1 Meeting #</a:t>
            </a:r>
            <a:r>
              <a:rPr lang="en-GB" altLang="zh-CN" sz="2000" dirty="0" smtClean="0"/>
              <a:t>92bis</a:t>
            </a:r>
            <a:r>
              <a:rPr lang="en-GB" altLang="zh-CN" sz="2000" dirty="0"/>
              <a:t>			</a:t>
            </a:r>
            <a:r>
              <a:rPr lang="en-GB" altLang="zh-CN" sz="2000" dirty="0" smtClean="0"/>
              <a:t>R1-1805651</a:t>
            </a:r>
            <a:endParaRPr lang="zh-CN" altLang="zh-CN" sz="2000" dirty="0"/>
          </a:p>
          <a:p>
            <a:r>
              <a:rPr lang="en-GB" altLang="zh-CN" sz="2000" dirty="0" err="1"/>
              <a:t>Sanya</a:t>
            </a:r>
            <a:r>
              <a:rPr lang="en-GB" altLang="zh-CN" sz="2000" dirty="0"/>
              <a:t>, China, April 16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 – 20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, 2018 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1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2.2.3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smtClean="0"/>
              <a:t>Intel, </a:t>
            </a:r>
            <a:r>
              <a:rPr lang="en-US" altLang="it-IT" sz="2400" dirty="0" err="1" smtClean="0"/>
              <a:t>Spreadtrum</a:t>
            </a:r>
            <a:r>
              <a:rPr lang="en-US" altLang="it-IT" sz="2400" dirty="0" smtClean="0"/>
              <a:t>, MediaTek, OPPO, NEC, </a:t>
            </a:r>
            <a:r>
              <a:rPr lang="en-US" altLang="it-IT" sz="2400" dirty="0" err="1" smtClean="0"/>
              <a:t>InterDigital</a:t>
            </a:r>
            <a:r>
              <a:rPr lang="en-US" altLang="it-IT" sz="2400" dirty="0" smtClean="0"/>
              <a:t>, CATT, vivo, [Samsung]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accent6"/>
                </a:solidFill>
              </a:rPr>
              <a:t>Proposal</a:t>
            </a:r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latency for MAC CE activation is </a:t>
            </a:r>
            <a:r>
              <a:rPr lang="en-US" altLang="zh-CN" dirty="0" smtClean="0"/>
              <a:t>12 slots </a:t>
            </a:r>
            <a:r>
              <a:rPr lang="en-US" altLang="zh-CN" dirty="0"/>
              <a:t>for 60kHz SCS and </a:t>
            </a:r>
            <a:r>
              <a:rPr lang="en-US" altLang="zh-CN" dirty="0" smtClean="0"/>
              <a:t>24 </a:t>
            </a:r>
            <a:r>
              <a:rPr lang="en-US" altLang="zh-CN" dirty="0"/>
              <a:t>slots for 120kHz SCS. The latency is calculated from the ending symbol of UE’s ACK transmission for PDSCH carrying MAC-CE activation message to when the MAC CE message is applied.</a:t>
            </a:r>
            <a:endParaRPr lang="zh-CN" altLang="zh-CN" dirty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34173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28465</TotalTime>
  <Words>80</Words>
  <Application>Microsoft Office PowerPoint</Application>
  <PresentationFormat>On-screen Show (4:3)</PresentationFormat>
  <Paragraphs>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FinalPowerpoint</vt:lpstr>
      <vt:lpstr>Custom Design</vt:lpstr>
      <vt:lpstr>1_Custom Design</vt:lpstr>
      <vt:lpstr>WF on MAC CE indication delay</vt:lpstr>
      <vt:lpstr>Proposal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CTPClassification=CTP_PUBLIC:VisualMarkings=, CTPClassification=CTP_NT</cp:keywords>
  <cp:lastModifiedBy>Zhang, Yushu</cp:lastModifiedBy>
  <cp:revision>2547</cp:revision>
  <dcterms:created xsi:type="dcterms:W3CDTF">2007-12-19T20:51:45Z</dcterms:created>
  <dcterms:modified xsi:type="dcterms:W3CDTF">2018-04-19T01:47:15Z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TitusGUID">
    <vt:lpwstr>4ad3ce59-8526-4aaf-bea6-72a1733c414a</vt:lpwstr>
  </property>
  <property fmtid="{D5CDD505-2E9C-101B-9397-08002B2CF9AE}" pid="5" name="CTP_TimeStamp">
    <vt:lpwstr>2018-04-19 01:47:15Z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_2015_ms_pID_725343">
    <vt:lpwstr>(3)JlP8jlR5NaKEi7sDf/K1JEDYtsuu3wNCTNcE6SDSilW8R+LndQPHBquzzxTTU/+t5nXHTVuP
kneaEPLorv/ksmMpWs7Kznr+F07c/LJmEvFan9v9ldCsxnzYY59ZYv3UdAI4Y1k/V/zpd8lg
Fn+QZ0YEr5s55dhDpjheu6HxVQR5Oit4iRlRY4JEkERDV/+QREgwK2PClclC1FXw63biLtWx
N6iQT9pFq+XnycgqEN</vt:lpwstr>
  </property>
  <property fmtid="{D5CDD505-2E9C-101B-9397-08002B2CF9AE}" pid="10" name="_2015_ms_pID_7253431">
    <vt:lpwstr>As5irnAEnp2Etdkp12PeESnSZEMtyWQI+7Sygrjkfdi5+G19lVFuRF
NA9L4d8Q1eI1/P1AYZ18lfeJwv35t/fWub5eVoNhkMI5RfH8gQYgOZAI/vkdcwcEQyfyMohG
iteCqhpD58QftDoQuOYkVXTRA6lc72WHmsXZCL273uOw0gr6V2CUacQhnw40OlaiDLQhdF7f
CFW4ANuS6RJKomeCq0prdoe/isJ3UIvDtrOC</vt:lpwstr>
  </property>
  <property fmtid="{D5CDD505-2E9C-101B-9397-08002B2CF9AE}" pid="11" name="_2015_ms_pID_7253432">
    <vt:lpwstr>8Q==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1523932413</vt:lpwstr>
  </property>
  <property fmtid="{D5CDD505-2E9C-101B-9397-08002B2CF9AE}" pid="16" name="CTPClassification">
    <vt:lpwstr>CTP_NT</vt:lpwstr>
  </property>
</Properties>
</file>