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2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33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129BD3-ADB8-4849-8A12-11FA2BAC5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EB9DE4A-AE89-4D64-AA5B-FC4C65445E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EC9A29-9600-4EE0-BD08-647483221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BC4030-30F9-472E-BC8F-F8B78C5AA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38ECC2-5A92-42A3-B75F-46F55089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3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79F66-2664-4A50-BB5E-380C1AF3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CB5B375-F8C4-4D9B-9AD0-3CB13CCE7B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AB04486-FDD7-4B3C-8704-0A2098699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51C7D6-BE07-48E2-9E63-89AE45180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363D4A1-2713-40F2-BE74-E6E808F5E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6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65B4F45-51C4-447E-9E62-F950869B3C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1671094-72BA-4AF1-8438-2A3F698911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AD9134-1194-4866-9067-8E728155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462798-8024-4C94-83D1-A33EA72EE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925899-A1D4-48BA-A056-3595FB87C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956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EECC17-FB3B-48C4-AA5A-C9B1D84F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F9D234C-B110-4E50-825B-610DE75588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8A63A7F-5C4F-40A8-8D78-70AEBD17A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098848-7032-444A-8D23-60C1EFBDD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DCAD38-8242-415D-9DAA-C80E1ACC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674845-B9B6-43A9-A591-F00376A4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6129BA-0FCC-4ED5-B5F7-7E006FFDF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69F616-4FC1-4AFB-BF29-CEE950D28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7D6C339-38A0-4154-95A4-A8A247F0C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4013DC-39C4-45F4-B4EE-EA73FD73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609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B565F5-9815-4A9A-88CB-5E72608AA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496FB8-62F6-476E-9ADA-54269D2976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A97C5FD-56E0-4128-9BED-24095A189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14A21F7-756E-4178-B49A-98EE92C27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831ABB0-7FC2-42A1-8816-39BDCD596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760E2C7-32C7-494B-BE6C-258F1B58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1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2C6B6E-275E-42C6-9176-46208AA38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35E7BB9-DE55-45FB-A054-1158228EF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358AEAF-6068-4C16-9E26-D7B299F9C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B02F352-9BC7-40B1-8279-64DAD0D6B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AF4CBB7-19CF-42EF-BA4C-4546519DDB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31FC7AB-9793-49D7-A914-759202A58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B278866-C18B-47F5-B359-F3542BB01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4575A21-C0E5-4975-99F1-F2D08D19B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664100-439A-4C61-A28F-30802D9A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F351DAE-2251-4ECA-9D12-FC777FF01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144489C-1114-4EEF-9AF5-401ADA8A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2D17E4-0FD9-4169-9F3A-C3B728109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28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DC0E007-3685-405F-84E3-F51C1E4C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43CBE58-95A3-4BA7-BCBE-5D717C7D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70DAF88-FA34-44DB-801E-68580811E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15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BD9D92-88A2-40B2-BCC9-B5ECACE5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9762388-2F57-4466-AE9A-06CF24EC9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77851CE-20AB-424E-81C8-154201DE8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926077-5EDB-48CE-811F-B05753110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C70F768-C664-4260-81B5-03DE35546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EAD4356-FF5B-45A1-A24F-490A42537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41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C95E0E-1A12-4907-9BAE-FE3481372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2B354CE-7A03-49FD-B019-B4C48AA679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4EC83A3-F14C-40A3-9542-1A02E43F6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D869277-B154-406C-ADAF-1D1F95F7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BDCC689-A0EE-4309-8AE0-14CC68D8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1AC7E58-9055-420D-89F8-D73488E6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5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37EC6D3-20C9-499D-95BC-3EFAA5B1B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9C6FA08-62B7-4900-9A58-5066D107F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DBA356-48B6-4A26-AA43-19B0AF6CE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CBBD-C9E6-4A05-BB53-42D5DD433D10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8BCF6C-46B1-42DA-AE0A-4D8380E1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80C605-434D-40A5-AD53-F7BC073B9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5AD6C6-DAD8-402F-AC0D-1676CFD8C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217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R1-1805378 </a:t>
            </a:r>
            <a:r>
              <a:rPr lang="en-US" dirty="0"/>
              <a:t>WF on altitude threshold for </a:t>
            </a:r>
            <a:r>
              <a:rPr lang="en-US" dirty="0" smtClean="0"/>
              <a:t>Aerials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B9EBB50-0745-4157-A3C2-F3921F650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88716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Sony, Ericsson</a:t>
            </a:r>
            <a:r>
              <a:rPr lang="en-US" sz="3600" smtClean="0"/>
              <a:t>, </a:t>
            </a:r>
            <a:r>
              <a:rPr lang="en-US" sz="3600" smtClean="0"/>
              <a:t>ZTE</a:t>
            </a:r>
            <a:endParaRPr lang="en-US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2C6CC60-F2B8-472A-B588-3C7DCB0A1DC8}"/>
              </a:ext>
            </a:extLst>
          </p:cNvPr>
          <p:cNvSpPr/>
          <p:nvPr/>
        </p:nvSpPr>
        <p:spPr>
          <a:xfrm>
            <a:off x="320841" y="180674"/>
            <a:ext cx="1145406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tabLst>
                <a:tab pos="1143000" algn="l"/>
                <a:tab pos="5943600" algn="r"/>
              </a:tabLs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3GPP TSG-RAN WG1 #92bis					           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R1-1805378</a:t>
            </a:r>
            <a:endParaRPr lang="en-US" sz="2000" b="1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Sanya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China, April 16 – 20, 2018</a:t>
            </a:r>
          </a:p>
          <a:p>
            <a:pPr algn="just" hangingPunct="0">
              <a:spcAft>
                <a:spcPts val="6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Agenda Item: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6.2.9.1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2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5"/>
            <a:ext cx="10515600" cy="1325563"/>
          </a:xfrm>
        </p:spPr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1343818"/>
            <a:ext cx="11489634" cy="4833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As per the Rel-15 WID (RP-171508) on Enhanced LTE Support for Aerial Vehicles, the following RAN2 aspects are to be specified:</a:t>
            </a:r>
          </a:p>
          <a:p>
            <a:pPr lvl="1" fontAlgn="base" hangingPunct="0"/>
            <a:r>
              <a:rPr lang="en-US" i="1" dirty="0" smtClean="0"/>
              <a:t>Specify </a:t>
            </a:r>
            <a:r>
              <a:rPr lang="en-US" i="1" dirty="0"/>
              <a:t>UL power control enhancements in the following areas [RAN1, RAN2]</a:t>
            </a:r>
            <a:endParaRPr lang="en-US" dirty="0"/>
          </a:p>
          <a:p>
            <a:pPr lvl="2" fontAlgn="base" hangingPunct="0"/>
            <a:r>
              <a:rPr lang="en-US" i="1" dirty="0"/>
              <a:t>UE specific fractional pathloss compensation factor</a:t>
            </a:r>
            <a:endParaRPr lang="en-US" dirty="0"/>
          </a:p>
          <a:p>
            <a:pPr lvl="2" fontAlgn="base" hangingPunct="0"/>
            <a:r>
              <a:rPr lang="en-US" i="1" dirty="0"/>
              <a:t>Extending the supported range of UE specific P0 parameter</a:t>
            </a:r>
            <a:endParaRPr lang="en-US" dirty="0"/>
          </a:p>
          <a:p>
            <a:pPr marL="0" indent="0">
              <a:buNone/>
            </a:pPr>
            <a:r>
              <a:rPr lang="en-US" altLang="zh-CN" sz="2400" dirty="0"/>
              <a:t>The following agreement was achieved by RAN2 in RAN2#101 meeting[1]:</a:t>
            </a:r>
          </a:p>
          <a:p>
            <a:pPr marL="0" indent="0">
              <a:buNone/>
            </a:pPr>
            <a:r>
              <a:rPr lang="en-GB" altLang="zh-CN" sz="2400" dirty="0"/>
              <a:t>Agreement:</a:t>
            </a:r>
            <a:endParaRPr lang="zh-CN" altLang="zh-CN" sz="2400" dirty="0"/>
          </a:p>
          <a:p>
            <a:pPr marL="0" indent="0">
              <a:buNone/>
            </a:pPr>
            <a:r>
              <a:rPr lang="en-GB" altLang="zh-CN" sz="2400" dirty="0"/>
              <a:t>	Provide reference altitude information (including threshold) to UAV UE provided by </a:t>
            </a:r>
            <a:r>
              <a:rPr lang="en-GB" altLang="zh-CN" sz="2400" dirty="0" err="1"/>
              <a:t>eNB</a:t>
            </a:r>
            <a:r>
              <a:rPr lang="en-GB" altLang="zh-CN" sz="2400" dirty="0"/>
              <a:t> to assist UE to identify its status (i.e., airborne status). </a:t>
            </a:r>
            <a:endParaRPr lang="zh-CN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[1] </a:t>
            </a:r>
            <a:r>
              <a:rPr lang="en-GB" altLang="zh-CN" sz="2400" dirty="0"/>
              <a:t>Report of 3GPP TSG RAN2#101 meeting, Athens, Greece, </a:t>
            </a:r>
            <a:r>
              <a:rPr lang="en-US" altLang="zh-CN" sz="2400" dirty="0"/>
              <a:t>26 February - 2 March, 2018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3946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6"/>
            <a:ext cx="10515600" cy="829884"/>
          </a:xfrm>
        </p:spPr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848140"/>
            <a:ext cx="11489634" cy="5328823"/>
          </a:xfrm>
        </p:spPr>
        <p:txBody>
          <a:bodyPr>
            <a:noAutofit/>
          </a:bodyPr>
          <a:lstStyle/>
          <a:p>
            <a:pPr marL="342900" lvl="2" indent="-342900">
              <a:spcBef>
                <a:spcPts val="1000"/>
              </a:spcBef>
            </a:pPr>
            <a:r>
              <a:rPr lang="en-US" sz="2400" dirty="0" smtClean="0"/>
              <a:t>According to off-discussion, RAN1 acknowledges that altitude reporting by aerial UE is beneficial for </a:t>
            </a:r>
            <a:r>
              <a:rPr lang="en-US" sz="2400" dirty="0" err="1" smtClean="0"/>
              <a:t>eNB</a:t>
            </a:r>
            <a:r>
              <a:rPr lang="en-US" sz="2400" dirty="0" smtClean="0"/>
              <a:t> in terms of UE-specific </a:t>
            </a:r>
            <a:r>
              <a:rPr lang="en-US" altLang="zh-CN" sz="2400" dirty="0"/>
              <a:t>fractional </a:t>
            </a:r>
            <a:r>
              <a:rPr lang="en-US" altLang="zh-CN" sz="2400" dirty="0" err="1"/>
              <a:t>pathloss</a:t>
            </a:r>
            <a:r>
              <a:rPr lang="en-US" altLang="zh-CN" sz="2400" dirty="0"/>
              <a:t> compensation </a:t>
            </a:r>
            <a:r>
              <a:rPr lang="en-US" altLang="zh-CN" sz="2400" dirty="0" smtClean="0"/>
              <a:t>factor configuration.</a:t>
            </a:r>
          </a:p>
          <a:p>
            <a:pPr marL="342900" lvl="2" indent="-342900">
              <a:spcBef>
                <a:spcPts val="1000"/>
              </a:spcBef>
            </a:pPr>
            <a:r>
              <a:rPr lang="en-US" altLang="zh-CN" sz="2400" dirty="0" smtClean="0"/>
              <a:t>For altitude reporting by aerial UE, RAN1 thinks that it may be useful to have multiple altitude thresholds.</a:t>
            </a:r>
          </a:p>
          <a:p>
            <a:pPr marL="0" lvl="2" indent="0">
              <a:spcBef>
                <a:spcPts val="1000"/>
              </a:spcBef>
              <a:buNone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94705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5"/>
            <a:ext cx="10515600" cy="1325563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183" y="1343818"/>
            <a:ext cx="11489634" cy="519037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smtClean="0"/>
              <a:t>In </a:t>
            </a:r>
            <a:r>
              <a:rPr lang="en-US" sz="2400" dirty="0" smtClean="0"/>
              <a:t>the LS, RAN2 is kindly suggested to discuss the possibility of defining multiple altitude thresholds for aerial UE.</a:t>
            </a:r>
            <a:endParaRPr lang="en-US" sz="2400" dirty="0"/>
          </a:p>
          <a:p>
            <a:pPr>
              <a:spcAft>
                <a:spcPts val="600"/>
              </a:spcAft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11359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自定义</PresentationFormat>
  <Paragraphs>21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R1-1805378 WF on altitude threshold for Aerials</vt:lpstr>
      <vt:lpstr>Background (1)</vt:lpstr>
      <vt:lpstr>Background (2)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2018-04-15T16:47:52Z</dcterms:created>
  <dcterms:modified xsi:type="dcterms:W3CDTF">2018-04-18T01:43:03Z</dcterms:modified>
</cp:coreProperties>
</file>