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4" r:id="rId2"/>
    <p:sldId id="336" r:id="rId3"/>
    <p:sldId id="33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70" autoAdjust="0"/>
    <p:restoredTop sz="81349" autoAdjust="0"/>
  </p:normalViewPr>
  <p:slideViewPr>
    <p:cSldViewPr>
      <p:cViewPr varScale="1">
        <p:scale>
          <a:sx n="68" d="100"/>
          <a:sy n="68" d="100"/>
        </p:scale>
        <p:origin x="149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8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7630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US" altLang="zh-CN" sz="3600" dirty="0"/>
              <a:t>SPS for NB-IoT in Rel-15</a:t>
            </a:r>
            <a:endParaRPr lang="en-US" altLang="en-GB" sz="3600" dirty="0">
              <a:ea typeface="Malgun Gothic" panose="020B0503020000020004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chemeClr val="tx1"/>
                </a:solidFill>
              </a:rPr>
              <a:t>NTT DOCOMO,</a:t>
            </a:r>
            <a:r>
              <a:rPr lang="zh-CN" altLang="en-US" sz="2800" dirty="0">
                <a:solidFill>
                  <a:schemeClr val="tx1"/>
                </a:solidFill>
              </a:rPr>
              <a:t> </a:t>
            </a:r>
            <a:r>
              <a:rPr lang="en-US" altLang="zh-CN" sz="2800" dirty="0">
                <a:solidFill>
                  <a:schemeClr val="tx1"/>
                </a:solidFill>
              </a:rPr>
              <a:t>Ericsson, </a:t>
            </a:r>
            <a:r>
              <a:rPr lang="en-US" altLang="zh-CN" sz="2800" dirty="0" err="1">
                <a:solidFill>
                  <a:schemeClr val="tx1"/>
                </a:solidFill>
              </a:rPr>
              <a:t>Mediatek</a:t>
            </a:r>
            <a:r>
              <a:rPr lang="en-US" altLang="zh-CN" sz="2800" dirty="0">
                <a:solidFill>
                  <a:schemeClr val="tx1"/>
                </a:solidFill>
              </a:rPr>
              <a:t>, Samsung…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296"/>
            <a:ext cx="50292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b="1" dirty="0">
                <a:latin typeface="+mn-lt"/>
              </a:rPr>
              <a:t>3GPP TSG RAN WG1 Meeting #92bis		</a:t>
            </a:r>
          </a:p>
          <a:p>
            <a:pPr eaLnBrk="0" hangingPunct="0">
              <a:buFontTx/>
              <a:buNone/>
              <a:defRPr/>
            </a:pPr>
            <a:r>
              <a:rPr lang="en-US" altLang="zh-CN" b="1" dirty="0" err="1">
                <a:latin typeface="+mn-lt"/>
              </a:rPr>
              <a:t>Sanya</a:t>
            </a:r>
            <a:r>
              <a:rPr lang="en-US" altLang="zh-CN" b="1" dirty="0">
                <a:latin typeface="+mn-lt"/>
              </a:rPr>
              <a:t>, China, April 16th – 20th, 2018</a:t>
            </a: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6.2.7.1.4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789"/>
            <a:ext cx="1752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dirty="0"/>
              <a:t>R1-1805324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588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F0E939-8790-4EAD-B105-21EAD7F2E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Calibri" panose="020F0502020204030204" pitchFamily="34" charset="0"/>
                <a:ea typeface="Malgun Gothic" panose="020B0503020000020004" pitchFamily="34" charset="-127"/>
                <a:sym typeface="+mn-ea"/>
              </a:rPr>
              <a:t>Background </a:t>
            </a:r>
            <a:r>
              <a:rPr lang="en-US" altLang="en-US" dirty="0">
                <a:latin typeface="Calibri" panose="020F0502020204030204" pitchFamily="34" charset="0"/>
                <a:ea typeface="Malgun Gothic" panose="020B0503020000020004" pitchFamily="34" charset="-127"/>
              </a:rPr>
              <a:t>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EE2C65-B997-4AFF-AFE7-33B3BC9ABD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400" dirty="0">
                <a:cs typeface="+mn-ea"/>
                <a:sym typeface="+mn-ea"/>
              </a:rPr>
              <a:t>UL SPS for SR/BSR in RRC connected mode can reduce the signaling overhead, power</a:t>
            </a:r>
            <a:r>
              <a:rPr lang="zh-CN" altLang="en-US" sz="2400" dirty="0">
                <a:cs typeface="+mn-ea"/>
                <a:sym typeface="+mn-ea"/>
              </a:rPr>
              <a:t> </a:t>
            </a:r>
            <a:r>
              <a:rPr lang="en-US" altLang="zh-CN" sz="2400" dirty="0">
                <a:cs typeface="+mn-ea"/>
                <a:sym typeface="+mn-ea"/>
              </a:rPr>
              <a:t>consumption and increase the UL capacity</a:t>
            </a:r>
          </a:p>
          <a:p>
            <a:pPr marL="800100" lvl="2" indent="-342900" algn="just"/>
            <a:r>
              <a:rPr lang="en-US" altLang="zh-CN" dirty="0">
                <a:cs typeface="+mn-ea"/>
                <a:sym typeface="+mn-ea"/>
              </a:rPr>
              <a:t>In UL SPS for SR/BSR, one grant (DCI) is followed by a number of periodic NPUSCH transmissions. Therefore, the signaling overhead of NPDCCH is reduced</a:t>
            </a:r>
          </a:p>
          <a:p>
            <a:pPr marL="800100" lvl="2" indent="-342900" algn="just"/>
            <a:r>
              <a:rPr lang="en-US" altLang="zh-CN" dirty="0">
                <a:cs typeface="+mn-ea"/>
                <a:sym typeface="+mn-ea"/>
              </a:rPr>
              <a:t>In UL SPS for SR/BSR, there is no need to go through RACH procedure, which reduced almost half of the whole procedure for UL report. Then, power consumption reduction for UE can be expected</a:t>
            </a:r>
          </a:p>
          <a:p>
            <a:pPr marL="800100" lvl="2" indent="-342900" algn="just"/>
            <a:r>
              <a:rPr lang="en-US" altLang="zh-CN" dirty="0">
                <a:cs typeface="+mn-ea"/>
                <a:sym typeface="+mn-ea"/>
              </a:rPr>
              <a:t>UL SPS for SR/BSR can support multiple UEs to send SR/BSR in a periodic SPS resource at the same time, which increased the UL capacity significantly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5546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304800" y="1219200"/>
            <a:ext cx="83058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+mn-lt"/>
                <a:cs typeface="+mn-ea"/>
                <a:sym typeface="+mn-ea"/>
              </a:rPr>
              <a:t>UL SPS for SR/BSR  with </a:t>
            </a:r>
            <a:r>
              <a:rPr lang="en-US" altLang="zh-CN" sz="2400" dirty="0" err="1">
                <a:latin typeface="+mn-lt"/>
                <a:cs typeface="+mn-ea"/>
                <a:sym typeface="+mn-ea"/>
              </a:rPr>
              <a:t>skipUplink</a:t>
            </a:r>
            <a:r>
              <a:rPr lang="en-US" altLang="zh-CN" sz="2400" dirty="0">
                <a:latin typeface="+mn-lt"/>
                <a:cs typeface="+mn-ea"/>
                <a:sym typeface="+mn-ea"/>
              </a:rPr>
              <a:t> </a:t>
            </a:r>
            <a:r>
              <a:rPr lang="en-US" sz="2400" dirty="0">
                <a:latin typeface="+mn-lt"/>
              </a:rPr>
              <a:t>should be introduced for RRC connected mode in Rel-15 NB-IoT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Parameters </a:t>
            </a:r>
            <a:r>
              <a:rPr lang="en-US" altLang="zh-CN" sz="2400" dirty="0">
                <a:latin typeface="+mn-lt"/>
              </a:rPr>
              <a:t>such as periodicity, SPS C-RNTI</a:t>
            </a:r>
            <a:r>
              <a:rPr lang="en-US" sz="2400" dirty="0">
                <a:latin typeface="+mn-lt"/>
              </a:rPr>
              <a:t> could be configured via RRC signaling just as the design for legacy SPS in LTE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SPS activation/deactivation is indicated by DCI scrambled by SPS C-RNTI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</a:rPr>
              <a:t>Detailed DCI design is FFS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400" dirty="0">
              <a:latin typeface="+mn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EC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8ECC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210</Words>
  <Application>Microsoft Office PowerPoint</Application>
  <PresentationFormat>全屏显示(4:3)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Malgun Gothic</vt:lpstr>
      <vt:lpstr>Malgun Gothic</vt:lpstr>
      <vt:lpstr>宋体</vt:lpstr>
      <vt:lpstr>Arial</vt:lpstr>
      <vt:lpstr>Calibri</vt:lpstr>
      <vt:lpstr>Times New Roman</vt:lpstr>
      <vt:lpstr>Office Theme</vt:lpstr>
      <vt:lpstr>WF on SPS for NB-IoT in Rel-15</vt:lpstr>
      <vt:lpstr>Background 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LIU Jiahui</cp:lastModifiedBy>
  <cp:revision>1837</cp:revision>
  <dcterms:created xsi:type="dcterms:W3CDTF">2010-05-12T23:28:00Z</dcterms:created>
  <dcterms:modified xsi:type="dcterms:W3CDTF">2018-04-17T03:54:23Z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  <property fmtid="{5C58129F-E5B8-477A-9B38-B3E54BFA04C8}" pid="2">
    <vt:lpwstr>A1FE6BE5614D44DC740DB04AE534AC306873A04519D8E4B3F4378548F042AE68</vt:lpwstr>
  </property>
</Properties>
</file>