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8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nli" initials="y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04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1531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2628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PT-RS port association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Meeting #92			</a:t>
            </a:r>
            <a:r>
              <a:rPr lang="en-GB" altLang="zh-CN" sz="2000" dirty="0" smtClean="0"/>
              <a:t>R1-1803458</a:t>
            </a:r>
            <a:endParaRPr lang="zh-CN" altLang="zh-CN" sz="2000" dirty="0"/>
          </a:p>
          <a:p>
            <a:r>
              <a:rPr lang="en-GB" altLang="zh-CN" sz="2000" dirty="0"/>
              <a:t>Athens, Greece, </a:t>
            </a:r>
            <a:r>
              <a:rPr lang="en-GB" altLang="zh-CN" sz="2000" dirty="0" err="1"/>
              <a:t>Feburary</a:t>
            </a:r>
            <a:r>
              <a:rPr lang="en-GB" altLang="zh-CN" sz="2000" dirty="0"/>
              <a:t> 26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March 2</a:t>
            </a:r>
            <a:r>
              <a:rPr lang="en-GB" altLang="zh-CN" sz="2000" baseline="30000" dirty="0"/>
              <a:t>nd</a:t>
            </a:r>
            <a:r>
              <a:rPr lang="en-GB" altLang="zh-CN" sz="2000" dirty="0"/>
              <a:t>, 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1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2.3.4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Intel, CATT, Lenovo, Motorola, Nokia, NSB, MediaTek, Mitsubishi, Huawei, </a:t>
            </a:r>
            <a:r>
              <a:rPr lang="en-US" altLang="it-IT" sz="2400" dirty="0" err="1" smtClean="0"/>
              <a:t>HiSilicon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Wingdings" panose="05000000000000000000" pitchFamily="2" charset="2"/>
              <a:buChar char="l"/>
              <a:defRPr/>
            </a:pP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827088"/>
            <a:ext cx="8538632" cy="537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90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dirty="0" smtClean="0"/>
              <a:t>For non-codebook based UL transmission, the association between PTRS </a:t>
            </a:r>
            <a:r>
              <a:rPr lang="en-US" altLang="zh-CN" sz="1600" dirty="0"/>
              <a:t>port(s) </a:t>
            </a:r>
            <a:r>
              <a:rPr lang="en-US" altLang="zh-CN" sz="1600" dirty="0" smtClean="0"/>
              <a:t>and DMRS </a:t>
            </a:r>
            <a:r>
              <a:rPr lang="en-US" altLang="zh-CN" sz="1600" dirty="0"/>
              <a:t>port(s) are indicated explicitly in the </a:t>
            </a:r>
            <a:r>
              <a:rPr lang="en-US" altLang="zh-CN" sz="1600" dirty="0" smtClean="0"/>
              <a:t>DCI format 0_1.</a:t>
            </a:r>
          </a:p>
          <a:p>
            <a:pPr lvl="2" indent="-342900" algn="just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Reuse the table 7.3.1.1.2-25 and 7.3.1.1-26 defined in 38.212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24214</TotalTime>
  <Words>70</Words>
  <Application>Microsoft Office PowerPoint</Application>
  <PresentationFormat>On-screen Show (4:3)</PresentationFormat>
  <Paragraphs>13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Wingdings</vt:lpstr>
      <vt:lpstr>FinalPowerpoint</vt:lpstr>
      <vt:lpstr>Custom Design</vt:lpstr>
      <vt:lpstr>1_Custom Design</vt:lpstr>
      <vt:lpstr>WF on PT-RS port association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CTPClassification=CTP_PUBLIC:VisualMarkings=, CTPClassification=CTP_NT</cp:keywords>
  <cp:lastModifiedBy>Zhang, Yushu</cp:lastModifiedBy>
  <cp:revision>2461</cp:revision>
  <dcterms:created xsi:type="dcterms:W3CDTF">2007-12-19T20:51:45Z</dcterms:created>
  <dcterms:modified xsi:type="dcterms:W3CDTF">2018-03-01T17:48:35Z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53126a33-c07e-40b1-bdc7-217d320b2eb5</vt:lpwstr>
  </property>
  <property fmtid="{D5CDD505-2E9C-101B-9397-08002B2CF9AE}" pid="5" name="CTP_TimeStamp">
    <vt:lpwstr>2018-03-01 17:48:31Z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