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86" r:id="rId3"/>
    <p:sldId id="292" r:id="rId4"/>
    <p:sldId id="289" r:id="rId5"/>
    <p:sldId id="290" r:id="rId6"/>
    <p:sldId id="291" r:id="rId7"/>
    <p:sldId id="287" r:id="rId8"/>
    <p:sldId id="288" r:id="rId9"/>
    <p:sldId id="275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77" autoAdjust="0"/>
    <p:restoredTop sz="94660"/>
  </p:normalViewPr>
  <p:slideViewPr>
    <p:cSldViewPr>
      <p:cViewPr varScale="1">
        <p:scale>
          <a:sx n="88" d="100"/>
          <a:sy n="88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2018/2/28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ris.papas\Desktop\aris.papas\3GPP\Athens\Inbox\R1-1801827.zip" TargetMode="External"/><Relationship Id="rId7" Type="http://schemas.openxmlformats.org/officeDocument/2006/relationships/hyperlink" Target="file:///C:\Users\aris.papas\Desktop\aris.papas\3GPP\Athens\Inbox\R1-1802845.zip" TargetMode="External"/><Relationship Id="rId2" Type="http://schemas.openxmlformats.org/officeDocument/2006/relationships/hyperlink" Target="file:///C:\Users\aris.papas\Desktop\aris.papas\3GPP\Athens\Inbox\R1-180162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aris.papas\Desktop\aris.papas\3GPP\Athens\Inbox\R1-1802573.zip" TargetMode="External"/><Relationship Id="rId5" Type="http://schemas.openxmlformats.org/officeDocument/2006/relationships/hyperlink" Target="file:///C:\Users\aris.papas\Desktop\aris.papas\3GPP\Athens\Inbox\R1-1801740.zip" TargetMode="External"/><Relationship Id="rId4" Type="http://schemas.openxmlformats.org/officeDocument/2006/relationships/hyperlink" Target="file:///C:\Users\aris.papas\Desktop\aris.papas\3GPP\Athens\Inbox\R1-1801989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Second Offline </a:t>
            </a:r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R1-1803409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38961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Athens, Greece, Feb. 26 – March 2,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7.1.3.4.2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</a:t>
            </a:r>
            <a:r>
              <a:rPr lang="en-US" altLang="ja-JP" sz="3200" dirty="0" smtClean="0"/>
              <a:t>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pPr lvl="0"/>
            <a:r>
              <a:rPr lang="en-GB" sz="2000" dirty="0" smtClean="0"/>
              <a:t>Proposal: When a UE is configured with semi-static HARQ-ACK Codebook, support determining the HARQ association set based on the minimum of {number of non-overlapping candidate PDSCH occasions per slot as determined by </a:t>
            </a:r>
            <a:r>
              <a:rPr lang="en-GB" sz="2000" dirty="0" err="1" smtClean="0"/>
              <a:t>pdsch-symbolAllocation</a:t>
            </a:r>
            <a:r>
              <a:rPr lang="en-GB" sz="2000" dirty="0" smtClean="0"/>
              <a:t> table, number of unicast PDSCH a UE can receive in a slot when a UE is configured with semi-static HARQ-ACK Codebook} </a:t>
            </a:r>
            <a:endParaRPr lang="en-US" sz="2000" dirty="0" smtClean="0"/>
          </a:p>
          <a:p>
            <a:pPr lvl="1"/>
            <a:r>
              <a:rPr lang="en-GB" sz="1800" dirty="0" smtClean="0"/>
              <a:t>FFS: the number of unicast PDSCH a UE can receive in a slot when a UE is configured with semi-static HARQ-ACK Codebook in terms of hard-coded, or part of UE capability?</a:t>
            </a:r>
          </a:p>
          <a:p>
            <a:pPr lvl="1"/>
            <a:r>
              <a:rPr lang="en-GB" sz="1600" dirty="0" smtClean="0">
                <a:solidFill>
                  <a:srgbClr val="00B0F0"/>
                </a:solidFill>
              </a:rPr>
              <a:t>Conclusion: If UE indicates capability to receive only one PDSCH per slot, HARQ-ACK association set assumes one PDSCH per slot; else, it assumes number of non-overlapping candidate PDSCH occasions per slot as determined by </a:t>
            </a:r>
            <a:r>
              <a:rPr lang="en-US" sz="1600" dirty="0" smtClean="0">
                <a:solidFill>
                  <a:srgbClr val="00B0F0"/>
                </a:solidFill>
              </a:rPr>
              <a:t>the SLIV in the configured </a:t>
            </a:r>
            <a:r>
              <a:rPr lang="en-GB" sz="1600" dirty="0" err="1" smtClean="0">
                <a:solidFill>
                  <a:srgbClr val="00B0F0"/>
                </a:solidFill>
              </a:rPr>
              <a:t>pdsch-symbolAllocation</a:t>
            </a:r>
            <a:r>
              <a:rPr lang="en-GB" sz="1600" dirty="0" smtClean="0">
                <a:solidFill>
                  <a:srgbClr val="00B0F0"/>
                </a:solidFill>
              </a:rPr>
              <a:t> table</a:t>
            </a:r>
          </a:p>
          <a:p>
            <a:endParaRPr lang="en-GB" sz="2000" dirty="0">
              <a:solidFill>
                <a:srgbClr val="00B0F0"/>
              </a:solidFill>
            </a:endParaRPr>
          </a:p>
          <a:p>
            <a:r>
              <a:rPr lang="en-US" altLang="ja-JP" sz="2000" dirty="0"/>
              <a:t>Consider the minimum of {number of candidate PDSCH occasions, configured number of HARQ processes} in determining the HARQ association set?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Conclusion: Majority of companies consider the above to be beneficial in reducing the HARQ-ACK codebook size but there is no consensus on whether or not the benefits exist in practice (argument was that </a:t>
            </a:r>
            <a:r>
              <a:rPr lang="en-US" altLang="ja-JP" sz="1600" dirty="0" err="1" smtClean="0">
                <a:solidFill>
                  <a:srgbClr val="00B0F0"/>
                </a:solidFill>
              </a:rPr>
              <a:t>gNB</a:t>
            </a:r>
            <a:r>
              <a:rPr lang="en-US" altLang="ja-JP" sz="1600" dirty="0" smtClean="0">
                <a:solidFill>
                  <a:srgbClr val="00B0F0"/>
                </a:solidFill>
              </a:rPr>
              <a:t> will configure a large number of HARQ processes) or on whether or not this is an essential functionality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No objection to the proposal if there will be UE categories that can support only a small number (e.g. 4-8) as the maximum number of HARQ processes</a:t>
            </a:r>
            <a:endParaRPr lang="en-US" altLang="ja-JP" sz="1600" dirty="0">
              <a:solidFill>
                <a:srgbClr val="00B0F0"/>
              </a:solidFill>
            </a:endParaRPr>
          </a:p>
          <a:p>
            <a:endParaRPr lang="en-US" sz="20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</a:t>
            </a:r>
            <a:r>
              <a:rPr lang="en-US" altLang="ja-JP" sz="3200" dirty="0" smtClean="0"/>
              <a:t>Codebook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sz="2000" dirty="0" smtClean="0"/>
              <a:t>Proposed conclusion:</a:t>
            </a:r>
            <a:r>
              <a:rPr lang="en-US" sz="2000" dirty="0"/>
              <a:t> </a:t>
            </a:r>
            <a:r>
              <a:rPr lang="en-US" sz="2000" dirty="0" smtClean="0"/>
              <a:t>It </a:t>
            </a:r>
            <a:r>
              <a:rPr lang="en-US" sz="2000" dirty="0"/>
              <a:t>is understood that before RRC </a:t>
            </a:r>
            <a:r>
              <a:rPr lang="en-GB" sz="2000" dirty="0"/>
              <a:t>connection</a:t>
            </a:r>
            <a:r>
              <a:rPr lang="en-US" sz="2000" dirty="0"/>
              <a:t>, since it was agreed previously “HARQ-ACK is only one bit without bundling before RRC connection”, consequently, there is no need to define the default HARQ-ACK codebook before RRC </a:t>
            </a:r>
            <a:r>
              <a:rPr lang="en-GB" sz="2000" dirty="0" smtClean="0"/>
              <a:t>connection</a:t>
            </a:r>
          </a:p>
          <a:p>
            <a:pPr lvl="1"/>
            <a:r>
              <a:rPr lang="en-GB" sz="1600" dirty="0" smtClean="0">
                <a:solidFill>
                  <a:srgbClr val="00B0F0"/>
                </a:solidFill>
              </a:rPr>
              <a:t>Conclusion: No change to the above conclusion</a:t>
            </a:r>
          </a:p>
          <a:p>
            <a:endParaRPr lang="en-GB" sz="2000" dirty="0"/>
          </a:p>
          <a:p>
            <a:r>
              <a:rPr lang="en-GB" sz="2000" dirty="0" smtClean="0"/>
              <a:t>Proposals:</a:t>
            </a:r>
            <a:r>
              <a:rPr lang="en-US" sz="2000" dirty="0"/>
              <a:t> </a:t>
            </a:r>
            <a:r>
              <a:rPr lang="en-GB" sz="2000" dirty="0" smtClean="0"/>
              <a:t>When </a:t>
            </a:r>
            <a:r>
              <a:rPr lang="en-GB" sz="2000" dirty="0"/>
              <a:t>a UE is configured with Semi-static HARQ-ACK </a:t>
            </a:r>
            <a:r>
              <a:rPr lang="en-GB" sz="2000" dirty="0" smtClean="0"/>
              <a:t>Codebook and the UE detects </a:t>
            </a:r>
            <a:r>
              <a:rPr lang="en-GB" sz="2000" dirty="0"/>
              <a:t>within a DL association set </a:t>
            </a:r>
            <a:r>
              <a:rPr lang="en-GB" sz="2000" dirty="0" smtClean="0"/>
              <a:t>a DCI format 1_1 indicating DL BWP switching, then the UE reports HARQ-ACK for the downlink association set for:</a:t>
            </a:r>
            <a:endParaRPr lang="en-GB" sz="2000" dirty="0"/>
          </a:p>
          <a:p>
            <a:pPr lvl="1"/>
            <a:r>
              <a:rPr lang="en-GB" sz="1800" dirty="0" smtClean="0"/>
              <a:t>Alt. 1: PDSCH </a:t>
            </a:r>
            <a:r>
              <a:rPr lang="en-GB" sz="1800" dirty="0"/>
              <a:t>receptions on </a:t>
            </a:r>
            <a:r>
              <a:rPr lang="en-GB" sz="1800" dirty="0" smtClean="0"/>
              <a:t>the active DL BWP after switching</a:t>
            </a:r>
          </a:p>
          <a:p>
            <a:pPr lvl="2"/>
            <a:r>
              <a:rPr lang="en-GB" sz="1600" dirty="0" smtClean="0"/>
              <a:t>Relies on the UE not failing to detect DCI format 1_1 – reduced HARQ-ACK codebook size </a:t>
            </a:r>
            <a:endParaRPr lang="en-GB" sz="1600" dirty="0"/>
          </a:p>
          <a:p>
            <a:pPr lvl="1"/>
            <a:r>
              <a:rPr lang="en-GB" sz="1800" dirty="0" smtClean="0"/>
              <a:t>Alt. 2: PDSCH receptions on the active DL BWP before switching.</a:t>
            </a:r>
          </a:p>
          <a:p>
            <a:pPr lvl="2"/>
            <a:r>
              <a:rPr lang="en-GB" sz="1600" dirty="0"/>
              <a:t>Relies on the UE not failing to detect DCI format 1_1 – reduced HARQ-ACK codebook size </a:t>
            </a:r>
            <a:endParaRPr lang="en-GB" sz="1400" dirty="0" smtClean="0"/>
          </a:p>
          <a:p>
            <a:pPr lvl="1"/>
            <a:r>
              <a:rPr lang="en-GB" sz="1800" dirty="0" smtClean="0"/>
              <a:t>Alt. 3: DL association set is determined by the union of DL association sets over all DL BWP parts</a:t>
            </a:r>
          </a:p>
          <a:p>
            <a:pPr lvl="2"/>
            <a:r>
              <a:rPr lang="en-GB" sz="1600" dirty="0" smtClean="0"/>
              <a:t>Does not rely on the UE detecting </a:t>
            </a:r>
            <a:r>
              <a:rPr lang="en-GB" sz="1600" dirty="0"/>
              <a:t>DCI format 1_1 – </a:t>
            </a:r>
            <a:r>
              <a:rPr lang="en-GB" sz="1600" dirty="0" smtClean="0"/>
              <a:t>maximum </a:t>
            </a:r>
            <a:r>
              <a:rPr lang="en-GB" sz="1600" dirty="0"/>
              <a:t>HARQ-ACK codebook size </a:t>
            </a:r>
            <a:endParaRPr lang="en-GB" sz="1400" dirty="0"/>
          </a:p>
          <a:p>
            <a:pPr lvl="2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569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Semi-static HARQ-ACK Codebook - Components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856984" cy="6048672"/>
          </a:xfrm>
        </p:spPr>
        <p:txBody>
          <a:bodyPr>
            <a:noAutofit/>
          </a:bodyPr>
          <a:lstStyle/>
          <a:p>
            <a:r>
              <a:rPr lang="en-GB" sz="2000" dirty="0" smtClean="0"/>
              <a:t>Proposals:</a:t>
            </a:r>
            <a:r>
              <a:rPr lang="en-US" sz="2000" dirty="0"/>
              <a:t> </a:t>
            </a:r>
            <a:r>
              <a:rPr lang="en-GB" sz="2000" dirty="0" smtClean="0"/>
              <a:t>Confirm </a:t>
            </a:r>
            <a:r>
              <a:rPr lang="en-GB" sz="2000" dirty="0"/>
              <a:t>the following working assumption with updates:</a:t>
            </a:r>
            <a:endParaRPr lang="en-US" sz="2000" dirty="0"/>
          </a:p>
          <a:p>
            <a:pPr lvl="1"/>
            <a:r>
              <a:rPr lang="en-GB" sz="1800" dirty="0"/>
              <a:t>Working assumption: In case a UE is configured for semi-static HARQ-ACK codebook determination, when the UE detects to receive only one PDSCH </a:t>
            </a:r>
            <a:r>
              <a:rPr lang="en-GB" sz="1800" u="sng" dirty="0"/>
              <a:t>within a DL association set</a:t>
            </a:r>
            <a:r>
              <a:rPr lang="en-GB" sz="1800" dirty="0"/>
              <a:t> on the </a:t>
            </a:r>
            <a:r>
              <a:rPr lang="en-GB" sz="1800" dirty="0" err="1"/>
              <a:t>Pcell</a:t>
            </a:r>
            <a:r>
              <a:rPr lang="en-GB" sz="1800" dirty="0"/>
              <a:t>, the UE reports HARQ-ACK only for the one PDSCH</a:t>
            </a:r>
            <a:endParaRPr lang="en-US" sz="1800" dirty="0"/>
          </a:p>
          <a:p>
            <a:pPr lvl="2"/>
            <a:r>
              <a:rPr lang="en-GB" sz="1600" u="sng" strike="sngStrike" dirty="0"/>
              <a:t>FFS whether</a:t>
            </a:r>
            <a:r>
              <a:rPr lang="en-GB" sz="1600" u="sng" dirty="0"/>
              <a:t> No </a:t>
            </a:r>
            <a:r>
              <a:rPr lang="en-GB" sz="1600" dirty="0"/>
              <a:t>additional constraints are necessary for the above operation</a:t>
            </a:r>
            <a:endParaRPr lang="en-US" sz="1600" dirty="0"/>
          </a:p>
          <a:p>
            <a:pPr lvl="1"/>
            <a:r>
              <a:rPr lang="en-US" sz="1800" dirty="0"/>
              <a:t>Option2: If UE detects DCI format 1_0 with counter DAI value of 1 (</a:t>
            </a:r>
            <a:r>
              <a:rPr lang="en-US" sz="1800" u="sng" dirty="0">
                <a:hlinkClick r:id="rId2" action="ppaction://hlinkfile"/>
              </a:rPr>
              <a:t>R1-1801627</a:t>
            </a:r>
            <a:r>
              <a:rPr lang="en-US" sz="1800" dirty="0"/>
              <a:t>, </a:t>
            </a:r>
            <a:r>
              <a:rPr lang="en-US" sz="1800" u="sng" dirty="0">
                <a:hlinkClick r:id="rId3" action="ppaction://hlinkfile"/>
              </a:rPr>
              <a:t>R1-1801827</a:t>
            </a:r>
            <a:r>
              <a:rPr lang="en-US" sz="1800" dirty="0"/>
              <a:t>, </a:t>
            </a:r>
            <a:r>
              <a:rPr lang="en-US" sz="1800" u="sng" dirty="0">
                <a:hlinkClick r:id="rId4" action="ppaction://hlinkfile"/>
              </a:rPr>
              <a:t>R1-1801989</a:t>
            </a:r>
            <a:r>
              <a:rPr lang="en-US" sz="1800" dirty="0"/>
              <a:t>)</a:t>
            </a:r>
          </a:p>
          <a:p>
            <a:pPr lvl="2"/>
            <a:r>
              <a:rPr lang="en-US" sz="1600" dirty="0" smtClean="0"/>
              <a:t>Supported </a:t>
            </a:r>
            <a:r>
              <a:rPr lang="en-US" sz="1600" dirty="0"/>
              <a:t>by Nokia, Samsung, Huawei, </a:t>
            </a:r>
            <a:r>
              <a:rPr lang="en-US" sz="1600" dirty="0" err="1"/>
              <a:t>HiSi</a:t>
            </a:r>
            <a:r>
              <a:rPr lang="en-US" sz="1600" dirty="0"/>
              <a:t>, ZTE, Intel, </a:t>
            </a:r>
            <a:r>
              <a:rPr lang="en-US" sz="1600" dirty="0" smtClean="0"/>
              <a:t>LGE, Panasonic</a:t>
            </a:r>
            <a:endParaRPr lang="en-US" sz="1600" dirty="0"/>
          </a:p>
          <a:p>
            <a:pPr lvl="1"/>
            <a:r>
              <a:rPr lang="en-US" sz="1800" dirty="0"/>
              <a:t>Option3: If UE detects only one PDSCH in the first slot of DL association set (</a:t>
            </a:r>
            <a:r>
              <a:rPr lang="en-US" sz="1800" u="sng" dirty="0">
                <a:hlinkClick r:id="rId5" action="ppaction://hlinkfile"/>
              </a:rPr>
              <a:t>R1-1801740</a:t>
            </a:r>
            <a:r>
              <a:rPr lang="en-US" sz="1800" dirty="0"/>
              <a:t>, </a:t>
            </a:r>
            <a:r>
              <a:rPr lang="en-US" sz="1800" u="sng" dirty="0">
                <a:hlinkClick r:id="rId6" action="ppaction://hlinkfile"/>
              </a:rPr>
              <a:t>R1-1802573</a:t>
            </a:r>
            <a:r>
              <a:rPr lang="en-US" sz="1800" dirty="0"/>
              <a:t>)</a:t>
            </a:r>
          </a:p>
          <a:p>
            <a:pPr lvl="2"/>
            <a:r>
              <a:rPr lang="en-US" sz="1600" dirty="0"/>
              <a:t>Similar but have the k1 value for fallback HARQ-ACK codebook indicated by RRC (</a:t>
            </a:r>
            <a:r>
              <a:rPr lang="en-US" sz="1600" u="sng" dirty="0">
                <a:hlinkClick r:id="rId7" action="ppaction://hlinkfile"/>
              </a:rPr>
              <a:t>R1-1802845</a:t>
            </a:r>
            <a:r>
              <a:rPr lang="en-US" sz="1600" dirty="0"/>
              <a:t>)</a:t>
            </a:r>
          </a:p>
          <a:p>
            <a:pPr lvl="2"/>
            <a:r>
              <a:rPr lang="en-US" sz="1600" dirty="0"/>
              <a:t>Supported by CATT, LGE, Interdigital, </a:t>
            </a:r>
            <a:r>
              <a:rPr lang="en-US" sz="1600" dirty="0" smtClean="0"/>
              <a:t>Sharp</a:t>
            </a:r>
            <a:r>
              <a:rPr lang="en-US" sz="1600" dirty="0"/>
              <a:t>, and </a:t>
            </a:r>
            <a:r>
              <a:rPr lang="en-US" sz="1600" dirty="0" smtClean="0"/>
              <a:t>Qualcomm</a:t>
            </a:r>
          </a:p>
          <a:p>
            <a:pPr lvl="2"/>
            <a:endParaRPr lang="en-US" sz="1600" dirty="0"/>
          </a:p>
          <a:p>
            <a:pPr lvl="1"/>
            <a:r>
              <a:rPr lang="en-US" sz="2000" dirty="0" smtClean="0">
                <a:solidFill>
                  <a:srgbClr val="00B0F0"/>
                </a:solidFill>
              </a:rPr>
              <a:t>Conclusion: Offline consensus is that option 2 is more advantageous than option 3.</a:t>
            </a:r>
            <a:endParaRPr lang="en-US" sz="2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2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US" altLang="ja-JP" sz="2000" strike="sngStrike" dirty="0" smtClean="0"/>
              <a:t>Should Phase 1 support multiple PDSCHs at different time instances on a same BWP/cell being scheduled from same PDCCH monitoring occasion?</a:t>
            </a:r>
          </a:p>
          <a:p>
            <a:pPr lvl="1"/>
            <a:r>
              <a:rPr lang="en-US" altLang="ja-JP" sz="1600" strike="sngStrike" dirty="0" smtClean="0"/>
              <a:t>E.g. both same-slot and cross-slot scheduling from same PDCCH monitoring occasion</a:t>
            </a:r>
          </a:p>
          <a:p>
            <a:pPr lvl="1"/>
            <a:r>
              <a:rPr lang="en-US" altLang="ja-JP" sz="1600" strike="sngStrike" dirty="0" smtClean="0"/>
              <a:t>Consider/Yes </a:t>
            </a:r>
            <a:r>
              <a:rPr lang="en-US" altLang="zh-CN" sz="1600" strike="sngStrike" dirty="0" smtClean="0"/>
              <a:t>(R1-1801740, R1-1801989), No? (</a:t>
            </a:r>
            <a:r>
              <a:rPr lang="en-US" altLang="ja-JP" sz="1600" strike="sngStrike" dirty="0" smtClean="0"/>
              <a:t>R1-1802917</a:t>
            </a:r>
            <a:r>
              <a:rPr lang="en-US" altLang="ja-JP" sz="1600" strike="sngStrike" dirty="0" smtClean="0"/>
              <a:t>)</a:t>
            </a:r>
            <a:endParaRPr lang="en-US" altLang="ja-JP" sz="1600" dirty="0" smtClean="0"/>
          </a:p>
          <a:p>
            <a:r>
              <a:rPr lang="en-US" altLang="ja-JP" sz="2000" dirty="0" smtClean="0"/>
              <a:t> How to select PUSCH for UCI multiplexing in time domain</a:t>
            </a:r>
          </a:p>
          <a:p>
            <a:pPr lvl="1"/>
            <a:r>
              <a:rPr lang="en-US" altLang="ja-JP" sz="1600" dirty="0" smtClean="0"/>
              <a:t>First PUSCH transmission in slot indicated for HARQ-ACK (R1-1802217, R1-1802418)</a:t>
            </a:r>
          </a:p>
          <a:p>
            <a:pPr lvl="1"/>
            <a:r>
              <a:rPr lang="en-US" altLang="ja-JP" sz="1600" dirty="0" smtClean="0"/>
              <a:t>PUSCH scheduled by first received UL grant in slot indicated for HARQ-ACK (R1-1801348)</a:t>
            </a:r>
          </a:p>
          <a:p>
            <a:pPr lvl="1"/>
            <a:r>
              <a:rPr lang="en-US" altLang="ja-JP" sz="1600" dirty="0" smtClean="0"/>
              <a:t>Transmit in PUCCH or PUSCH, whichever occurs earlier in slot (drop PUSCH if it is the </a:t>
            </a:r>
            <a:r>
              <a:rPr lang="en-US" altLang="ja-JP" sz="1600" dirty="0" smtClean="0"/>
              <a:t>PUCCH)</a:t>
            </a:r>
          </a:p>
          <a:p>
            <a:pPr lvl="1"/>
            <a:r>
              <a:rPr lang="en-US" altLang="ja-JP" sz="1600" dirty="0" smtClean="0">
                <a:solidFill>
                  <a:srgbClr val="00B0F0"/>
                </a:solidFill>
              </a:rPr>
              <a:t>Semi-consensus </a:t>
            </a:r>
            <a:r>
              <a:rPr lang="en-US" altLang="ja-JP" sz="1600" dirty="0">
                <a:solidFill>
                  <a:srgbClr val="00B0F0"/>
                </a:solidFill>
              </a:rPr>
              <a:t>(due to low participation): </a:t>
            </a:r>
            <a:r>
              <a:rPr lang="en-US" altLang="ja-JP" sz="1600" dirty="0" smtClean="0">
                <a:solidFill>
                  <a:srgbClr val="00B0F0"/>
                </a:solidFill>
              </a:rPr>
              <a:t>using cell index only is sufficient – no need to consider instance/time of UL grant detection</a:t>
            </a:r>
          </a:p>
          <a:p>
            <a:pPr lvl="2"/>
            <a:r>
              <a:rPr lang="en-US" sz="1400" dirty="0" smtClean="0">
                <a:solidFill>
                  <a:srgbClr val="00B0F0"/>
                </a:solidFill>
              </a:rPr>
              <a:t>UE receives DL assignments with corresponding HARQ-ACK multiplexed in a PUSCH at an earlier or at the same PDCCH monitoring occasion as the UL grant scheduling the PUSCH</a:t>
            </a:r>
          </a:p>
          <a:p>
            <a:pPr lvl="2"/>
            <a:r>
              <a:rPr lang="en-US" altLang="ja-JP" sz="1400" dirty="0" smtClean="0">
                <a:solidFill>
                  <a:srgbClr val="00B0F0"/>
                </a:solidFill>
              </a:rPr>
              <a:t>PUSCH is assumed to have same first symbol as a corresponding PUCCH for HARQ-ACK transmission</a:t>
            </a:r>
            <a:endParaRPr lang="en-US" altLang="ja-JP" sz="1600" dirty="0" smtClean="0"/>
          </a:p>
          <a:p>
            <a:r>
              <a:rPr lang="en-US" altLang="ja-JP" sz="2000" dirty="0" smtClean="0"/>
              <a:t>HARQ-ACK for SPS PDSCH in multiple cells</a:t>
            </a:r>
          </a:p>
          <a:p>
            <a:pPr lvl="1"/>
            <a:r>
              <a:rPr lang="en-US" altLang="ja-JP" sz="1600" dirty="0" smtClean="0"/>
              <a:t>Specifications only allow configuration for a PUCCH format 0/1 resource but HARQ-ACK bits can be more than 2</a:t>
            </a:r>
          </a:p>
          <a:p>
            <a:pPr lvl="1"/>
            <a:r>
              <a:rPr lang="en-US" altLang="ja-JP" sz="1600" dirty="0" smtClean="0"/>
              <a:t>Option 1: Update RRC parameters to include configuration for a PUCCH format 2/3/4 resource</a:t>
            </a:r>
          </a:p>
          <a:p>
            <a:pPr lvl="1"/>
            <a:r>
              <a:rPr lang="en-US" altLang="ja-JP" sz="1600" dirty="0" smtClean="0"/>
              <a:t>Option 2: Bundle HARQ-ACK </a:t>
            </a:r>
            <a:r>
              <a:rPr lang="en-US" altLang="ja-JP" sz="1600" dirty="0" smtClean="0"/>
              <a:t>bits</a:t>
            </a:r>
          </a:p>
          <a:p>
            <a:pPr marL="0" indent="0">
              <a:buNone/>
            </a:pPr>
            <a:r>
              <a:rPr lang="en-US" altLang="ja-JP" sz="1600" dirty="0" smtClean="0">
                <a:solidFill>
                  <a:srgbClr val="00B0F0"/>
                </a:solidFill>
              </a:rPr>
              <a:t>Offline suggestion to avoid request for definition of RRC </a:t>
            </a:r>
            <a:r>
              <a:rPr lang="en-US" altLang="ja-JP" sz="1600" dirty="0" smtClean="0">
                <a:solidFill>
                  <a:srgbClr val="00B0F0"/>
                </a:solidFill>
              </a:rPr>
              <a:t>parameters providing PUCCH format 2/3/4 resource: </a:t>
            </a:r>
            <a:r>
              <a:rPr lang="en-US" altLang="ja-JP" sz="1600" dirty="0" smtClean="0">
                <a:solidFill>
                  <a:srgbClr val="00B0F0"/>
                </a:solidFill>
              </a:rPr>
              <a:t>In Rel-15, UE is not expected to be configured to report HARQ-ACK on the same PUCCH for more than 2 SPS PDSCH receptions</a:t>
            </a:r>
            <a:endParaRPr lang="en-US" altLang="ja-JP" sz="1600" dirty="0" smtClean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2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EN-NR DC and NR CA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832648"/>
          </a:xfrm>
        </p:spPr>
        <p:txBody>
          <a:bodyPr>
            <a:noAutofit/>
          </a:bodyPr>
          <a:lstStyle/>
          <a:p>
            <a:r>
              <a:rPr lang="en-GB" sz="2000" dirty="0"/>
              <a:t>Simultaneous configuration of </a:t>
            </a:r>
            <a:r>
              <a:rPr lang="en-GB" sz="2000" dirty="0" smtClean="0"/>
              <a:t>EN-NR DC </a:t>
            </a:r>
            <a:r>
              <a:rPr lang="en-GB" sz="2000" dirty="0"/>
              <a:t>and NR PUCCH </a:t>
            </a:r>
            <a:r>
              <a:rPr lang="en-GB" sz="2000" dirty="0" err="1" smtClean="0"/>
              <a:t>Scell</a:t>
            </a:r>
            <a:endParaRPr lang="en-GB" sz="2000" dirty="0" smtClean="0"/>
          </a:p>
          <a:p>
            <a:pPr lvl="1"/>
            <a:r>
              <a:rPr lang="en-GB" sz="1600" dirty="0" smtClean="0"/>
              <a:t>[Can be supported]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GB" sz="2000" dirty="0" smtClean="0"/>
              <a:t>Simultaneous </a:t>
            </a:r>
            <a:r>
              <a:rPr lang="en-GB" sz="2000" dirty="0"/>
              <a:t>transmission of PUCCH and PUSCH in LTE for </a:t>
            </a:r>
            <a:r>
              <a:rPr lang="en-GB" sz="2000" dirty="0" smtClean="0"/>
              <a:t>EN-NR DC</a:t>
            </a:r>
          </a:p>
          <a:p>
            <a:pPr lvl="1"/>
            <a:r>
              <a:rPr lang="en-GB" sz="1600" dirty="0" smtClean="0"/>
              <a:t>[Can be supported]</a:t>
            </a:r>
            <a:endParaRPr lang="en-US" sz="1600" dirty="0"/>
          </a:p>
          <a:p>
            <a:pPr>
              <a:buNone/>
            </a:pP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196717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PUSCH selection for HARQ-ACK multiplexing</a:t>
            </a:r>
          </a:p>
          <a:p>
            <a:pPr lvl="1"/>
            <a:r>
              <a:rPr lang="en-US" altLang="ja-JP" sz="1600" dirty="0" smtClean="0"/>
              <a:t>Based on the agreement from RAN1 NR AH 1801, UCI is multiplexed on PUSCH transmission [that </a:t>
            </a:r>
            <a:r>
              <a:rPr lang="en-US" altLang="ja-JP" sz="1600" dirty="0"/>
              <a:t>starts at same or later symbol than corresponding PUCCH </a:t>
            </a:r>
            <a:r>
              <a:rPr lang="en-US" altLang="ja-JP" sz="1600" dirty="0" smtClean="0"/>
              <a:t>transmission in </a:t>
            </a:r>
            <a:r>
              <a:rPr lang="en-US" altLang="ja-JP" sz="1600" dirty="0"/>
              <a:t>corresponding slot</a:t>
            </a:r>
            <a:r>
              <a:rPr lang="en-US" altLang="ja-JP" sz="1600" dirty="0" smtClean="0"/>
              <a:t>] on cell with the smallest index </a:t>
            </a:r>
          </a:p>
          <a:p>
            <a:pPr lvl="1"/>
            <a:r>
              <a:rPr lang="en-US" altLang="ja-JP" sz="1600" dirty="0" smtClean="0"/>
              <a:t>Additional proposals: Prioritize grant-based over grant-free PUSCH, prioritize PUSCH with smaller SCS or longer duration (R1-1801545, R1-1802108)</a:t>
            </a:r>
            <a:endParaRPr lang="en-US" altLang="zh-CN" sz="1200" dirty="0" smtClean="0"/>
          </a:p>
          <a:p>
            <a:r>
              <a:rPr lang="en-US" altLang="zh-CN" sz="2000" dirty="0" smtClean="0"/>
              <a:t>Support HARQ-ACK multiplexing of two PDSCHs before RRC setup by using C-DAI in DCI 1_0 (R1-1801740)</a:t>
            </a:r>
          </a:p>
          <a:p>
            <a:r>
              <a:rPr lang="en-US" altLang="zh-CN" sz="2000" dirty="0" smtClean="0"/>
              <a:t>Semi-static HARQ-ACK codebook: If UE reported HARQ-ACK for a PDSCH reception occasion in a previous PUCCH slot, UE reports NACK for the PDSCH reception occasion in current PUCCH slot (R1-1802108)</a:t>
            </a:r>
          </a:p>
          <a:p>
            <a:r>
              <a:rPr lang="en-GB" altLang="ja-JP" sz="2000" dirty="0" smtClean="0"/>
              <a:t>Dynamic HARQ-ACK codebook: Whether to reorder counter DAI for a given PDCCH monitoring occasion to first count DCI 1_1 transmissions in first loop and then count DCI 1_0 transmissions in second loop (R1-1802217, R1-1802938)</a:t>
            </a:r>
          </a:p>
          <a:p>
            <a:r>
              <a:rPr lang="en-US" altLang="zh-CN" sz="2000" dirty="0" smtClean="0"/>
              <a:t>No TB-based sub-codebook if all cells are configured for CBG-based HARQ-ACK </a:t>
            </a:r>
            <a:r>
              <a:rPr lang="en-GB" altLang="ja-JP" sz="2000" dirty="0" smtClean="0"/>
              <a:t>(R1-1802217)</a:t>
            </a:r>
          </a:p>
          <a:p>
            <a:r>
              <a:rPr lang="en-US" altLang="zh-CN" sz="2000" dirty="0"/>
              <a:t>Semi-static HARQ-ACK codebook: 1-bit UL DAI indicates “less than or equal to 2 HARQ-ACK bits” or “maximum HARQ-ACK payload size“(R1-1802217)  </a:t>
            </a: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Other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604867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Semi-static HARQ-ACK codebook: UEs capable of simultaneously receiving 2 PDSCHs, report 2 HARQ-ACK bits for a PDSCH reception occasion (R1-1802540)</a:t>
            </a:r>
          </a:p>
          <a:p>
            <a:pPr lvl="1"/>
            <a:r>
              <a:rPr lang="en-US" altLang="zh-CN" sz="1600" dirty="0" smtClean="0"/>
              <a:t>Introduce corresponding UE capability indication</a:t>
            </a:r>
          </a:p>
          <a:p>
            <a:r>
              <a:rPr lang="en-US" altLang="zh-CN" sz="2000" dirty="0" smtClean="0"/>
              <a:t>Introduce RRC parameter to indicate interpretation of total DAI either according to current/LTE interpretation or with a predictive nature (R1-1802540)</a:t>
            </a:r>
          </a:p>
          <a:p>
            <a:r>
              <a:rPr lang="en-US" altLang="zh-CN" sz="2000" dirty="0" smtClean="0"/>
              <a:t>Always pad TB-based HARQ-ACK bits for one (or two) PDSCH(s), if UE receives only CBG-based DCI format 1_1 (R1-1802845)</a:t>
            </a:r>
          </a:p>
          <a:p>
            <a:r>
              <a:rPr lang="en-US" altLang="zh-CN" sz="2000" dirty="0" smtClean="0"/>
              <a:t>Semi-static HARQ-ACK codebook: Divide slot interval into N sub-intervals and reserve N entries for each slot and cell. HARQ-ACK for a PDSCH starting in sub-interval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is inserted in the </a:t>
            </a:r>
            <a:r>
              <a:rPr lang="en-US" altLang="zh-CN" sz="2000" dirty="0" err="1" smtClean="0"/>
              <a:t>i-th</a:t>
            </a:r>
            <a:r>
              <a:rPr lang="en-US" altLang="zh-CN" sz="2000" dirty="0" smtClean="0"/>
              <a:t> entry (R1-1802917)</a:t>
            </a:r>
          </a:p>
          <a:p>
            <a:r>
              <a:rPr lang="en-US" altLang="zh-CN" sz="2000" dirty="0" smtClean="0"/>
              <a:t>Jointly consider counter DAI, DL total DAI, and UL total DAI to determine HARQ-ACK codebook in PUSCH (R1-1802697) </a:t>
            </a:r>
          </a:p>
          <a:p>
            <a:r>
              <a:rPr lang="en-US" altLang="ja-JP" sz="2000" dirty="0"/>
              <a:t>TA for carriers with multiple numerologies</a:t>
            </a:r>
          </a:p>
          <a:p>
            <a:r>
              <a:rPr lang="en-US" altLang="zh-CN" sz="2000" dirty="0" smtClean="0"/>
              <a:t>Multi-slot scheduling: Is there anything missing from the current specifications other than UE not being expected to be scheduled PDSCH over more than 4 slots (otherwise, a larger bit-field for the DAIs is needed)</a:t>
            </a:r>
          </a:p>
          <a:p>
            <a:r>
              <a:rPr lang="en-US" altLang="zh-CN" sz="2000" dirty="0" smtClean="0"/>
              <a:t>Whether to support PUCCH on a </a:t>
            </a:r>
            <a:r>
              <a:rPr lang="en-US" altLang="zh-CN" sz="2000" dirty="0" err="1" smtClean="0"/>
              <a:t>Scell</a:t>
            </a:r>
            <a:r>
              <a:rPr lang="en-US" altLang="zh-CN" sz="2000" smtClean="0"/>
              <a:t> for a UE</a:t>
            </a:r>
            <a:endParaRPr lang="en-US" altLang="zh-CN" sz="1600" dirty="0" smtClean="0"/>
          </a:p>
          <a:p>
            <a:pPr>
              <a:buNone/>
            </a:pPr>
            <a:endParaRPr lang="en-GB" sz="1600" dirty="0" smtClean="0"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58888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50" name="Object 26"/>
          <p:cNvGraphicFramePr>
            <a:graphicFrameLocks noChangeAspect="1"/>
          </p:cNvGraphicFramePr>
          <p:nvPr/>
        </p:nvGraphicFramePr>
        <p:xfrm>
          <a:off x="2051720" y="836712"/>
          <a:ext cx="4752975" cy="471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Worksheet" r:id="rId3" imgW="4752934" imgH="4714780" progId="Excel.Sheet.12">
                  <p:embed/>
                </p:oleObj>
              </mc:Choice>
              <mc:Fallback>
                <p:oleObj name="Worksheet" r:id="rId3" imgW="4752934" imgH="4714780" progId="Excel.Sheet.12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836712"/>
                        <a:ext cx="4752975" cy="4714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14476</TotalTime>
  <Words>1317</Words>
  <Application>Microsoft Office PowerPoint</Application>
  <PresentationFormat>On-screen Show (4:3)</PresentationFormat>
  <Paragraphs>79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맑은 고딕</vt:lpstr>
      <vt:lpstr>ＭＳ Ｐゴシック</vt:lpstr>
      <vt:lpstr>宋体</vt:lpstr>
      <vt:lpstr>Arial</vt:lpstr>
      <vt:lpstr>Calibri</vt:lpstr>
      <vt:lpstr>Wingdings</vt:lpstr>
      <vt:lpstr>Office ​​テーマ</vt:lpstr>
      <vt:lpstr>Worksheet</vt:lpstr>
      <vt:lpstr>Second Offline Summary on CA Aspects</vt:lpstr>
      <vt:lpstr>Semi-static HARQ-ACK Codebook</vt:lpstr>
      <vt:lpstr>Semi-static HARQ-ACK Codebook</vt:lpstr>
      <vt:lpstr>Semi-static HARQ-ACK Codebook - Components</vt:lpstr>
      <vt:lpstr>HARQ-ACK Codebook</vt:lpstr>
      <vt:lpstr>EN-NR DC and NR CA</vt:lpstr>
      <vt:lpstr>Other</vt:lpstr>
      <vt:lpstr>Other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Aris Papasakellariou</cp:lastModifiedBy>
  <cp:revision>521</cp:revision>
  <dcterms:created xsi:type="dcterms:W3CDTF">2017-01-16T18:53:25Z</dcterms:created>
  <dcterms:modified xsi:type="dcterms:W3CDTF">2018-03-01T07:17:05Z</dcterms:modified>
</cp:coreProperties>
</file>