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4" r:id="rId3"/>
    <p:sldId id="266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70" d="100"/>
          <a:sy n="70" d="100"/>
        </p:scale>
        <p:origin x="-1814" y="-36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16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6874F-3006-46C6-B2B6-F74DCA5FC970}" type="datetimeFigureOut">
              <a:rPr lang="sv-SE" smtClean="0"/>
              <a:pPr/>
              <a:t>2018-03-01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B3D43-ADD5-4B43-A839-9786DF9C72D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30561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F5FA2CB-1826-4DD8-B639-98E6C445C497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047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D0A37-D2B6-43F9-867D-711785C97D95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945912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C44B8-2AD2-4B39-A6BF-F2D0AF9C8363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084985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E849D-8128-488C-8EB6-4DFCED82FB83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17555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6DF66-1496-4BF6-873F-D635345A0704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1808943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724DA-94CD-4052-A81B-D8824A147C4C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1485049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24577-74D7-4BCA-B549-608761DC8AFA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1044363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3CC54-7E3E-488F-B365-A809112459A8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846952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42664-E0A6-4DAF-8989-6D868A06AD41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4158758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CE887-8AA4-4AC5-AED6-E8D51413F96F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941483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36472-FAD4-4334-95DD-B543B1795591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604697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DB76A-A55B-4F8F-BA3F-DC23BF37E301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816424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AA750-8BA4-4750-94AD-E0FB14C3C07B}" type="datetime1">
              <a:rPr lang="sv-SE" smtClean="0"/>
              <a:pPr/>
              <a:t>2018-03-01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352849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V2X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Channel Modeling</a:t>
            </a:r>
            <a:endParaRPr lang="en-US" altLang="zh-CN" dirty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Huawei, HiSilicon, Qualcomm, ZTE,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Sanechips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Fraunhofer</a:t>
            </a:r>
            <a:r>
              <a:rPr lang="en-US" altLang="zh-CN" sz="2800" dirty="0" smtClean="0">
                <a:solidFill>
                  <a:schemeClr val="tx1"/>
                </a:solidFill>
              </a:rPr>
              <a:t> HHI, Intel, Cohere Technologies,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altLang="zh-CN" sz="2800" dirty="0" smtClean="0">
                <a:solidFill>
                  <a:schemeClr val="tx1"/>
                </a:solidFill>
              </a:rPr>
              <a:t>, NTT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Docomo</a:t>
            </a:r>
            <a:r>
              <a:rPr lang="en-US" altLang="zh-CN" sz="2800" dirty="0" smtClean="0">
                <a:solidFill>
                  <a:schemeClr val="tx1"/>
                </a:solidFill>
              </a:rPr>
              <a:t>, Vodafone,</a:t>
            </a:r>
            <a:r>
              <a:rPr lang="en-US" altLang="zh-CN" sz="2800" dirty="0" smtClean="0">
                <a:solidFill>
                  <a:srgbClr val="FF0000"/>
                </a:solidFill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</a:rPr>
              <a:t>LGE, NEC, General Motors</a:t>
            </a:r>
            <a:r>
              <a:rPr lang="en-US" altLang="zh-CN" sz="2800" smtClean="0">
                <a:solidFill>
                  <a:schemeClr val="tx1"/>
                </a:solidFill>
              </a:rPr>
              <a:t>, CATT, ITRI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#92 					     R1-1803392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Athens, Greece, February 26 – March 2, 2018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19563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</a:t>
            </a:r>
            <a:r>
              <a:rPr lang="en-US" altLang="ko-KR" sz="1800" dirty="0" smtClean="0"/>
              <a:t>: 7.5.2</a:t>
            </a:r>
            <a:endParaRPr lang="ko-KR" alt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288854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91264" cy="5445224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Realistic LOS blockage modeling is particularly important for V2V communication because of: </a:t>
            </a:r>
          </a:p>
          <a:p>
            <a:pPr lvl="1"/>
            <a:r>
              <a:rPr lang="en-US" dirty="0" smtClean="0"/>
              <a:t>safety-critical characteristics of many applications </a:t>
            </a:r>
          </a:p>
          <a:p>
            <a:pPr lvl="1"/>
            <a:r>
              <a:rPr lang="en-US" dirty="0" smtClean="0"/>
              <a:t>low antenna heights</a:t>
            </a:r>
          </a:p>
          <a:p>
            <a:r>
              <a:rPr lang="en-US" dirty="0" smtClean="0"/>
              <a:t>Other vehicles </a:t>
            </a:r>
            <a:br>
              <a:rPr lang="en-US" dirty="0" smtClean="0"/>
            </a:br>
            <a:r>
              <a:rPr lang="en-US" dirty="0" smtClean="0"/>
              <a:t>often block V2V </a:t>
            </a:r>
            <a:br>
              <a:rPr lang="en-US" dirty="0" smtClean="0"/>
            </a:br>
            <a:r>
              <a:rPr lang="en-US" dirty="0" smtClean="0"/>
              <a:t>communication</a:t>
            </a:r>
          </a:p>
          <a:p>
            <a:pPr lvl="1"/>
            <a:r>
              <a:rPr lang="en-US" dirty="0" smtClean="0"/>
              <a:t>Same applies to other V2X </a:t>
            </a:r>
            <a:br>
              <a:rPr lang="en-US" dirty="0" smtClean="0"/>
            </a:br>
            <a:r>
              <a:rPr lang="en-US" dirty="0" smtClean="0"/>
              <a:t>link types (e.g., V2P)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4571998" y="2780928"/>
            <a:ext cx="4572002" cy="3456384"/>
            <a:chOff x="5441733" y="2995108"/>
            <a:chExt cx="3358476" cy="2391984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34403" r="34403"/>
            <a:stretch>
              <a:fillRect/>
            </a:stretch>
          </p:blipFill>
          <p:spPr bwMode="auto">
            <a:xfrm>
              <a:off x="5441733" y="2995108"/>
              <a:ext cx="3100960" cy="23919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" name="Straight Connector 4"/>
            <p:cNvCxnSpPr/>
            <p:nvPr/>
          </p:nvCxnSpPr>
          <p:spPr bwMode="auto">
            <a:xfrm>
              <a:off x="6059045" y="4028717"/>
              <a:ext cx="754492" cy="133914"/>
            </a:xfrm>
            <a:prstGeom prst="line">
              <a:avLst/>
            </a:prstGeom>
            <a:noFill/>
            <a:ln w="31750" cap="flat" cmpd="sng" algn="ctr">
              <a:solidFill>
                <a:srgbClr val="C00000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6" name="Rectangle 5"/>
            <p:cNvSpPr/>
            <p:nvPr/>
          </p:nvSpPr>
          <p:spPr>
            <a:xfrm>
              <a:off x="6676357" y="3857817"/>
              <a:ext cx="2123852" cy="4706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en-US" dirty="0" smtClean="0"/>
                <a:t>Up to 40% of links blocked </a:t>
              </a:r>
              <a:br>
                <a:rPr lang="en-US" dirty="0" smtClean="0"/>
              </a:br>
              <a:r>
                <a:rPr lang="en-US" dirty="0" smtClean="0"/>
                <a:t>by vehicles in urban</a:t>
              </a:r>
              <a:endParaRPr lang="en-US" dirty="0"/>
            </a:p>
          </p:txBody>
        </p:sp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2</a:t>
            </a:fld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At least for above </a:t>
            </a:r>
            <a:r>
              <a:rPr lang="en-US" dirty="0" smtClean="0"/>
              <a:t>6 GHz</a:t>
            </a:r>
            <a:r>
              <a:rPr lang="en-US" dirty="0" smtClean="0"/>
              <a:t>, the V2V </a:t>
            </a:r>
            <a:r>
              <a:rPr lang="en-US" dirty="0" err="1" smtClean="0"/>
              <a:t>sidelink</a:t>
            </a:r>
            <a:r>
              <a:rPr lang="en-US" dirty="0" smtClean="0"/>
              <a:t> channel is modeled according to the following three states: </a:t>
            </a:r>
          </a:p>
          <a:p>
            <a:pPr lvl="1">
              <a:buNone/>
            </a:pPr>
            <a:r>
              <a:rPr lang="en-US" sz="2600" dirty="0" err="1" smtClean="0"/>
              <a:t>i</a:t>
            </a:r>
            <a:r>
              <a:rPr lang="en-US" sz="2600" dirty="0" smtClean="0"/>
              <a:t>) LOS</a:t>
            </a:r>
          </a:p>
          <a:p>
            <a:pPr lvl="1">
              <a:buNone/>
            </a:pPr>
            <a:r>
              <a:rPr lang="en-US" sz="2600" dirty="0" smtClean="0"/>
              <a:t>ii) NLOS: LOS path blocked by static objects </a:t>
            </a:r>
            <a:r>
              <a:rPr lang="en-US" sz="2400" dirty="0" smtClean="0"/>
              <a:t>(e.g., building, tree)</a:t>
            </a:r>
            <a:endParaRPr lang="en-US" sz="2600" dirty="0" smtClean="0"/>
          </a:p>
          <a:p>
            <a:pPr lvl="1">
              <a:buNone/>
            </a:pPr>
            <a:r>
              <a:rPr lang="en-US" sz="2600" dirty="0" smtClean="0"/>
              <a:t>iii) </a:t>
            </a:r>
            <a:r>
              <a:rPr lang="en-US" sz="2600" dirty="0" err="1" smtClean="0"/>
              <a:t>NLOSv</a:t>
            </a:r>
            <a:r>
              <a:rPr lang="en-US" sz="2600" dirty="0" smtClean="0"/>
              <a:t>: LOS path blocked by mobile objects (i.e., vehicle)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3200" dirty="0" smtClean="0"/>
              <a:t>FFS details including at least the following aspects:</a:t>
            </a:r>
          </a:p>
          <a:p>
            <a:pPr marL="742950" lvl="2" indent="-342900"/>
            <a:r>
              <a:rPr lang="en-US" altLang="zh-CN" dirty="0"/>
              <a:t>How to </a:t>
            </a:r>
            <a:r>
              <a:rPr lang="en-US" altLang="zh-CN" dirty="0" smtClean="0"/>
              <a:t>determine the </a:t>
            </a:r>
            <a:r>
              <a:rPr lang="en-US" altLang="zh-CN" dirty="0"/>
              <a:t>different </a:t>
            </a:r>
            <a:r>
              <a:rPr lang="en-US" altLang="zh-CN" dirty="0" smtClean="0"/>
              <a:t>states (e.g., statistically, deterministically),</a:t>
            </a:r>
          </a:p>
          <a:p>
            <a:pPr marL="742950" lvl="2" indent="-342900"/>
            <a:r>
              <a:rPr lang="en-US" dirty="0" smtClean="0"/>
              <a:t>Whether the blockage loss is dependent on the blocker size, number, and/or the distance between </a:t>
            </a:r>
            <a:r>
              <a:rPr lang="en-US" dirty="0" err="1" smtClean="0"/>
              <a:t>Tx</a:t>
            </a:r>
            <a:r>
              <a:rPr lang="en-US" dirty="0" smtClean="0"/>
              <a:t>, Rx, blocker, etc.</a:t>
            </a:r>
          </a:p>
          <a:p>
            <a:pPr marL="742950" lvl="2" indent="-342900"/>
            <a:r>
              <a:rPr lang="en-US" altLang="zh-CN" dirty="0" smtClean="0"/>
              <a:t>Small and large scale parameters for the different states</a:t>
            </a:r>
          </a:p>
          <a:p>
            <a:pPr marL="742950" lvl="2" indent="-342900"/>
            <a:r>
              <a:rPr lang="en-US" altLang="zh-CN" dirty="0" smtClean="0"/>
              <a:t>Etc.</a:t>
            </a:r>
            <a:r>
              <a:rPr lang="en-US" dirty="0" smtClean="0"/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xmlns="" val="180973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4378</TotalTime>
  <Words>201</Words>
  <Application>Microsoft Office PowerPoint</Application>
  <PresentationFormat>On-screen Show (4:3)</PresentationFormat>
  <Paragraphs>31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V2X Sidelink Channel Modeling</vt:lpstr>
      <vt:lpstr>Background</vt:lpstr>
      <vt:lpstr>Proposal</vt:lpstr>
    </vt:vector>
  </TitlesOfParts>
  <Company>Huawei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R1-167219 (Modeling the Evolution of Line-of-Sight Blockage for V2V Channels)</dc:title>
  <dc:creator>Mate Boban</dc:creator>
  <cp:lastModifiedBy>Tommi Jamsa</cp:lastModifiedBy>
  <cp:revision>120</cp:revision>
  <dcterms:created xsi:type="dcterms:W3CDTF">2016-08-17T11:44:46Z</dcterms:created>
  <dcterms:modified xsi:type="dcterms:W3CDTF">2018-03-01T12:40:57Z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1519908019</vt:lpwstr>
  </property>
</Properties>
</file>