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73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9700"/>
            <a:ext cx="8229600" cy="9271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133600"/>
            <a:ext cx="8839200" cy="1470025"/>
          </a:xfrm>
        </p:spPr>
        <p:txBody>
          <a:bodyPr/>
          <a:lstStyle/>
          <a:p>
            <a:r>
              <a:rPr lang="en-US" dirty="0" smtClean="0"/>
              <a:t>WF on Beam Failure Recovery in CA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CATT, AT&amp;T, CMCC, NTT DOCOMO, Verizon, Sharp, Huawei, HiSilicon, Samsung, Qualcomm, Vivo, [Vodafone, Orange]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239000" y="11723"/>
            <a:ext cx="1905000" cy="4454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000" dirty="0" smtClean="0"/>
              <a:t>R1-1803367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59388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Beam failure recovery is to quickly resolve beam blockage, identify beam failure event (e.g. PDCCH BLER below a threshold), and assist gNB to switch to another beam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Beam blockage is more likely to happen in FR2, which is often configured as a </a:t>
            </a:r>
            <a:r>
              <a:rPr lang="en-US" dirty="0" err="1" smtClean="0"/>
              <a:t>SCell</a:t>
            </a:r>
            <a:r>
              <a:rPr lang="en-US" dirty="0" smtClean="0"/>
              <a:t> rather than a </a:t>
            </a:r>
            <a:r>
              <a:rPr lang="en-US" dirty="0" err="1" smtClean="0"/>
              <a:t>PCell</a:t>
            </a: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dirty="0" smtClean="0"/>
              <a:t>BFR is therefore particularly relevant to </a:t>
            </a:r>
            <a:r>
              <a:rPr lang="en-US" dirty="0" err="1" smtClean="0"/>
              <a:t>SCell</a:t>
            </a:r>
            <a:r>
              <a:rPr lang="en-US" dirty="0" smtClean="0"/>
              <a:t> in typical realistic deployment  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NOTE: RAN1 discussion and specification currently specify BFR for a “serving cell”, implying this feature is supported for both </a:t>
            </a:r>
            <a:r>
              <a:rPr lang="en-US" dirty="0" err="1" smtClean="0"/>
              <a:t>PCell</a:t>
            </a:r>
            <a:r>
              <a:rPr lang="en-US" dirty="0" smtClean="0"/>
              <a:t>/</a:t>
            </a:r>
            <a:r>
              <a:rPr lang="en-US" dirty="0" err="1" smtClean="0"/>
              <a:t>SCell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3070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 BFR on </a:t>
            </a:r>
            <a:r>
              <a:rPr lang="en-US" dirty="0" err="1" smtClean="0"/>
              <a:t>PCell</a:t>
            </a:r>
            <a:r>
              <a:rPr lang="en-US" dirty="0" smtClean="0"/>
              <a:t>/</a:t>
            </a:r>
            <a:r>
              <a:rPr lang="en-US" dirty="0" err="1" smtClean="0"/>
              <a:t>PSCell</a:t>
            </a:r>
            <a:r>
              <a:rPr lang="en-US" dirty="0" smtClean="0"/>
              <a:t>/</a:t>
            </a:r>
            <a:r>
              <a:rPr lang="en-US" dirty="0" err="1" smtClean="0"/>
              <a:t>SCell</a:t>
            </a:r>
            <a:r>
              <a:rPr lang="en-US" dirty="0" smtClean="0"/>
              <a:t>. </a:t>
            </a:r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252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9700"/>
            <a:ext cx="8229600" cy="6223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211763"/>
          </a:xfrm>
        </p:spPr>
        <p:txBody>
          <a:bodyPr>
            <a:noAutofit/>
          </a:bodyPr>
          <a:lstStyle/>
          <a:p>
            <a:r>
              <a:rPr lang="en-US" sz="1600" dirty="0" smtClean="0"/>
              <a:t>Alt-1</a:t>
            </a:r>
            <a:r>
              <a:rPr lang="en-US" sz="1600" dirty="0"/>
              <a:t>: RACH resources configured on </a:t>
            </a:r>
            <a:r>
              <a:rPr lang="en-US" sz="1600" dirty="0" err="1"/>
              <a:t>PCell</a:t>
            </a:r>
            <a:r>
              <a:rPr lang="en-US" sz="1600" dirty="0"/>
              <a:t> associated with candidate beams on </a:t>
            </a:r>
            <a:r>
              <a:rPr lang="en-US" sz="1600" dirty="0" err="1"/>
              <a:t>Scell</a:t>
            </a:r>
            <a:endParaRPr lang="en-US" sz="1600" dirty="0"/>
          </a:p>
          <a:p>
            <a:pPr lvl="1"/>
            <a:r>
              <a:rPr lang="en-US" sz="1600" dirty="0" smtClean="0"/>
              <a:t>Supported by: CATT</a:t>
            </a:r>
            <a:r>
              <a:rPr lang="en-US" sz="1600" dirty="0"/>
              <a:t>, Huawei, </a:t>
            </a:r>
            <a:r>
              <a:rPr lang="en-US" sz="1600" dirty="0" smtClean="0"/>
              <a:t>HiSilicon, AT&amp;T, Sharp, </a:t>
            </a:r>
            <a:r>
              <a:rPr lang="en-US" sz="1600" dirty="0" smtClean="0">
                <a:solidFill>
                  <a:srgbClr val="FF0000"/>
                </a:solidFill>
              </a:rPr>
              <a:t>[CMCC]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/>
              <a:t>Alt-2: If RACH resource are allocated on </a:t>
            </a:r>
            <a:r>
              <a:rPr lang="en-US" sz="1600" dirty="0" err="1"/>
              <a:t>Scell</a:t>
            </a:r>
            <a:r>
              <a:rPr lang="en-US" sz="1600" dirty="0"/>
              <a:t> for BFR, BFR is performed on </a:t>
            </a:r>
            <a:r>
              <a:rPr lang="en-US" sz="1600" dirty="0" err="1"/>
              <a:t>Scell</a:t>
            </a:r>
            <a:r>
              <a:rPr lang="en-US" sz="1600" dirty="0"/>
              <a:t>; otherwise, UE notify BF event using MAC-CE (containing candidate beam information and measurement results) or </a:t>
            </a:r>
            <a:r>
              <a:rPr lang="en-US" sz="1600" dirty="0" smtClean="0"/>
              <a:t>SR/UCI/PUCCH </a:t>
            </a:r>
            <a:r>
              <a:rPr lang="en-US" sz="1600" dirty="0"/>
              <a:t>transmission sent on </a:t>
            </a:r>
            <a:r>
              <a:rPr lang="en-US" sz="1600" dirty="0" err="1"/>
              <a:t>Pcell</a:t>
            </a:r>
            <a:r>
              <a:rPr lang="en-US" sz="1600" dirty="0" smtClean="0"/>
              <a:t>.</a:t>
            </a:r>
          </a:p>
          <a:p>
            <a:pPr lvl="1"/>
            <a:r>
              <a:rPr lang="en-US" sz="1600" dirty="0" smtClean="0"/>
              <a:t>Supported by: Qualcomm, Huawei/</a:t>
            </a:r>
            <a:r>
              <a:rPr lang="en-US" sz="1600" dirty="0" err="1" smtClean="0"/>
              <a:t>HiSicilon</a:t>
            </a:r>
            <a:endParaRPr lang="en-US" sz="1600" dirty="0"/>
          </a:p>
          <a:p>
            <a:r>
              <a:rPr lang="en-US" sz="1600" dirty="0" smtClean="0"/>
              <a:t>Alt-3: </a:t>
            </a:r>
          </a:p>
          <a:p>
            <a:pPr lvl="1"/>
            <a:r>
              <a:rPr lang="en-GB" sz="1600" dirty="0"/>
              <a:t>Scenario1: </a:t>
            </a:r>
            <a:r>
              <a:rPr lang="en-GB" sz="1600" dirty="0" err="1"/>
              <a:t>PCell</a:t>
            </a:r>
            <a:r>
              <a:rPr lang="en-GB" sz="1600" dirty="0"/>
              <a:t> is deployed in FR1 which can achieve reliable control information transmission, while </a:t>
            </a:r>
            <a:r>
              <a:rPr lang="en-GB" sz="1600" dirty="0" err="1"/>
              <a:t>Scell</a:t>
            </a:r>
            <a:r>
              <a:rPr lang="en-GB" sz="1600" dirty="0"/>
              <a:t> is deployed in FR2 which can achieve high throughput. It is natural that supporting BFR on </a:t>
            </a:r>
            <a:r>
              <a:rPr lang="en-GB" sz="1600" dirty="0" err="1"/>
              <a:t>Scell</a:t>
            </a:r>
            <a:r>
              <a:rPr lang="en-GB" sz="1600" dirty="0"/>
              <a:t> in this scenario.</a:t>
            </a:r>
            <a:endParaRPr lang="en-US" sz="1600" dirty="0"/>
          </a:p>
          <a:p>
            <a:pPr lvl="1"/>
            <a:r>
              <a:rPr lang="en-GB" sz="1600" dirty="0"/>
              <a:t>Scenario2: Both </a:t>
            </a:r>
            <a:r>
              <a:rPr lang="en-GB" sz="1600" dirty="0" err="1"/>
              <a:t>PCell</a:t>
            </a:r>
            <a:r>
              <a:rPr lang="en-GB" sz="1600" dirty="0"/>
              <a:t> and </a:t>
            </a:r>
            <a:r>
              <a:rPr lang="en-GB" sz="1600" dirty="0" err="1"/>
              <a:t>Scell</a:t>
            </a:r>
            <a:r>
              <a:rPr lang="en-GB" sz="1600" dirty="0"/>
              <a:t> are deployed in FR2, there is no dedicated contention free PRACH resources available on </a:t>
            </a:r>
            <a:r>
              <a:rPr lang="en-GB" sz="1600" dirty="0" err="1"/>
              <a:t>PCell</a:t>
            </a:r>
            <a:r>
              <a:rPr lang="en-GB" sz="1600" dirty="0"/>
              <a:t>, while dedicated contention free PRACH resources on </a:t>
            </a:r>
            <a:r>
              <a:rPr lang="en-GB" sz="1600" dirty="0" err="1"/>
              <a:t>Scell</a:t>
            </a:r>
            <a:r>
              <a:rPr lang="en-GB" sz="1600" dirty="0"/>
              <a:t> are available, PRACH transmission on </a:t>
            </a:r>
            <a:r>
              <a:rPr lang="en-GB" sz="1600" dirty="0" err="1"/>
              <a:t>Scell</a:t>
            </a:r>
            <a:r>
              <a:rPr lang="en-GB" sz="1600" dirty="0"/>
              <a:t> also can be considered</a:t>
            </a:r>
            <a:r>
              <a:rPr lang="en-GB" sz="1600" dirty="0" smtClean="0"/>
              <a:t>.</a:t>
            </a:r>
          </a:p>
          <a:p>
            <a:pPr lvl="1"/>
            <a:r>
              <a:rPr lang="en-GB" sz="1600" dirty="0" smtClean="0"/>
              <a:t>Supported by: Vivo</a:t>
            </a:r>
          </a:p>
          <a:p>
            <a:r>
              <a:rPr lang="en-GB" sz="1600" dirty="0" smtClean="0"/>
              <a:t>Alt-4:</a:t>
            </a:r>
          </a:p>
          <a:p>
            <a:pPr lvl="1"/>
            <a:r>
              <a:rPr lang="en-GB" sz="1600" dirty="0"/>
              <a:t>For beam failure on </a:t>
            </a:r>
            <a:r>
              <a:rPr lang="en-GB" sz="1600" dirty="0" err="1"/>
              <a:t>Scell</a:t>
            </a:r>
            <a:r>
              <a:rPr lang="en-GB" sz="1600" dirty="0"/>
              <a:t>, the UE can transmit MAC-CE to gNB on </a:t>
            </a:r>
            <a:r>
              <a:rPr lang="en-GB" sz="1600" dirty="0" err="1"/>
              <a:t>pCell</a:t>
            </a:r>
            <a:r>
              <a:rPr lang="en-GB" sz="1600" dirty="0"/>
              <a:t> like any other MAC-CE transmission. The gNB response can be PDCCH addressed to C-RNTI for DL/UL assignment for </a:t>
            </a:r>
            <a:r>
              <a:rPr lang="en-GB" sz="1600" dirty="0" err="1"/>
              <a:t>Scell</a:t>
            </a:r>
            <a:r>
              <a:rPr lang="en-GB" sz="1600" dirty="0"/>
              <a:t>.  No need to configure PRACH channel resource for BFR on </a:t>
            </a:r>
            <a:r>
              <a:rPr lang="en-GB" sz="1600" dirty="0" err="1"/>
              <a:t>Scell</a:t>
            </a:r>
            <a:r>
              <a:rPr lang="en-GB" sz="1600" dirty="0" smtClean="0"/>
              <a:t>.</a:t>
            </a:r>
          </a:p>
          <a:p>
            <a:pPr lvl="1"/>
            <a:r>
              <a:rPr lang="en-GB" sz="1600" dirty="0" smtClean="0"/>
              <a:t>Supported by Samsung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38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348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WF on Beam Failure Recovery in CA</vt:lpstr>
      <vt:lpstr>Background</vt:lpstr>
      <vt:lpstr>Proposal</vt:lpstr>
      <vt:lpstr>Example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Failure Recovery in CA</dc:title>
  <dc:creator>Runhua Chen</dc:creator>
  <cp:lastModifiedBy>Runhua</cp:lastModifiedBy>
  <cp:revision>22</cp:revision>
  <dcterms:created xsi:type="dcterms:W3CDTF">2006-08-16T00:00:00Z</dcterms:created>
  <dcterms:modified xsi:type="dcterms:W3CDTF">2018-02-28T15:06:02Z</dcterms:modified>
</cp:coreProperties>
</file>